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11.xml" ContentType="application/vnd.ms-office.drawingml.diagramDrawing+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17.xml" ContentType="application/vnd.ms-office.drawingml.diagramDrawing+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13.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59"/>
  </p:notesMasterIdLst>
  <p:sldIdLst>
    <p:sldId id="299" r:id="rId2"/>
    <p:sldId id="515" r:id="rId3"/>
    <p:sldId id="476" r:id="rId4"/>
    <p:sldId id="493" r:id="rId5"/>
    <p:sldId id="495" r:id="rId6"/>
    <p:sldId id="514" r:id="rId7"/>
    <p:sldId id="496" r:id="rId8"/>
    <p:sldId id="498" r:id="rId9"/>
    <p:sldId id="499" r:id="rId10"/>
    <p:sldId id="500" r:id="rId11"/>
    <p:sldId id="501" r:id="rId12"/>
    <p:sldId id="502" r:id="rId13"/>
    <p:sldId id="503" r:id="rId14"/>
    <p:sldId id="505" r:id="rId15"/>
    <p:sldId id="507" r:id="rId16"/>
    <p:sldId id="506" r:id="rId17"/>
    <p:sldId id="509" r:id="rId18"/>
    <p:sldId id="510" r:id="rId19"/>
    <p:sldId id="539" r:id="rId20"/>
    <p:sldId id="540" r:id="rId21"/>
    <p:sldId id="518" r:id="rId22"/>
    <p:sldId id="519" r:id="rId23"/>
    <p:sldId id="516" r:id="rId24"/>
    <p:sldId id="520" r:id="rId25"/>
    <p:sldId id="522" r:id="rId26"/>
    <p:sldId id="524" r:id="rId27"/>
    <p:sldId id="526" r:id="rId28"/>
    <p:sldId id="527" r:id="rId29"/>
    <p:sldId id="529" r:id="rId30"/>
    <p:sldId id="530" r:id="rId31"/>
    <p:sldId id="534" r:id="rId32"/>
    <p:sldId id="532" r:id="rId33"/>
    <p:sldId id="535" r:id="rId34"/>
    <p:sldId id="533" r:id="rId35"/>
    <p:sldId id="425" r:id="rId36"/>
    <p:sldId id="429" r:id="rId37"/>
    <p:sldId id="545" r:id="rId38"/>
    <p:sldId id="544" r:id="rId39"/>
    <p:sldId id="430" r:id="rId40"/>
    <p:sldId id="431" r:id="rId41"/>
    <p:sldId id="432" r:id="rId42"/>
    <p:sldId id="546" r:id="rId43"/>
    <p:sldId id="547" r:id="rId44"/>
    <p:sldId id="443" r:id="rId45"/>
    <p:sldId id="444" r:id="rId46"/>
    <p:sldId id="448" r:id="rId47"/>
    <p:sldId id="449" r:id="rId48"/>
    <p:sldId id="541" r:id="rId49"/>
    <p:sldId id="453" r:id="rId50"/>
    <p:sldId id="454" r:id="rId51"/>
    <p:sldId id="542" r:id="rId52"/>
    <p:sldId id="455" r:id="rId53"/>
    <p:sldId id="456" r:id="rId54"/>
    <p:sldId id="543" r:id="rId55"/>
    <p:sldId id="458" r:id="rId56"/>
    <p:sldId id="478" r:id="rId57"/>
    <p:sldId id="342"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PC" initials="M" lastIdx="0" clrIdx="0">
    <p:extLst>
      <p:ext uri="{19B8F6BF-5375-455C-9EA6-DF929625EA0E}">
        <p15:presenceInfo xmlns="" xmlns:p15="http://schemas.microsoft.com/office/powerpoint/2012/main" userId="My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3333" autoAdjust="0"/>
    <p:restoredTop sz="93484" autoAdjust="0"/>
  </p:normalViewPr>
  <p:slideViewPr>
    <p:cSldViewPr>
      <p:cViewPr varScale="1">
        <p:scale>
          <a:sx n="73" d="100"/>
          <a:sy n="73" d="100"/>
        </p:scale>
        <p:origin x="-1932" y="-102"/>
      </p:cViewPr>
      <p:guideLst>
        <p:guide orient="horz" pos="2160"/>
        <p:guide pos="2880"/>
      </p:guideLst>
    </p:cSldViewPr>
  </p:slideViewPr>
  <p:outlineViewPr>
    <p:cViewPr>
      <p:scale>
        <a:sx n="33" d="100"/>
        <a:sy n="33" d="100"/>
      </p:scale>
      <p:origin x="0" y="-3500"/>
    </p:cViewPr>
  </p:outlineViewPr>
  <p:notesTextViewPr>
    <p:cViewPr>
      <p:scale>
        <a:sx n="75" d="100"/>
        <a:sy n="7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CCABA-6F6F-4677-B18D-0B201CF6D4E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438B15B6-AF20-468B-94D2-8C52DFA6A30C}">
      <dgm:prSet phldrT="[Text]"/>
      <dgm:spPr/>
      <dgm:t>
        <a:bodyPr/>
        <a:lstStyle/>
        <a:p>
          <a:r>
            <a:rPr lang="en-US" dirty="0" smtClean="0"/>
            <a:t>Các VB tham chiếu</a:t>
          </a:r>
          <a:endParaRPr lang="en-US" dirty="0"/>
        </a:p>
      </dgm:t>
    </dgm:pt>
    <dgm:pt modelId="{D7E5B02D-4FBE-41AC-9AC5-59E4B30E5443}" type="parTrans" cxnId="{0501AA44-C3B4-40DB-AA6F-B2DA3B8E6F62}">
      <dgm:prSet/>
      <dgm:spPr/>
      <dgm:t>
        <a:bodyPr/>
        <a:lstStyle/>
        <a:p>
          <a:endParaRPr lang="en-US"/>
        </a:p>
      </dgm:t>
    </dgm:pt>
    <dgm:pt modelId="{926EB30A-24E8-4D3B-BF58-282E85B851B6}" type="sibTrans" cxnId="{0501AA44-C3B4-40DB-AA6F-B2DA3B8E6F62}">
      <dgm:prSet/>
      <dgm:spPr/>
      <dgm:t>
        <a:bodyPr/>
        <a:lstStyle/>
        <a:p>
          <a:endParaRPr lang="en-US"/>
        </a:p>
      </dgm:t>
    </dgm:pt>
    <dgm:pt modelId="{79294693-51D7-4E5F-B790-3D668D1D83BA}">
      <dgm:prSet phldrT="[Text]"/>
      <dgm:spPr/>
      <dgm:t>
        <a:bodyPr/>
        <a:lstStyle/>
        <a:p>
          <a:r>
            <a:rPr lang="en-US" altLang="vi-VN" dirty="0" smtClean="0">
              <a:latin typeface="Times New Roman" panose="02020603050405020304" pitchFamily="18" charset="0"/>
              <a:cs typeface="Times New Roman" panose="02020603050405020304" pitchFamily="18" charset="0"/>
            </a:rPr>
            <a:t>TCBD NN GV THPT, THCS</a:t>
          </a:r>
        </a:p>
        <a:p>
          <a:r>
            <a:rPr lang="en-US" dirty="0" smtClean="0">
              <a:latin typeface="Times New Roman" panose="02020603050405020304" pitchFamily="18" charset="0"/>
              <a:cs typeface="Times New Roman" panose="02020603050405020304" pitchFamily="18" charset="0"/>
            </a:rPr>
            <a:t>Bổ nhiệm theo CDNN</a:t>
          </a:r>
        </a:p>
        <a:p>
          <a:endParaRPr lang="en-US" dirty="0"/>
        </a:p>
      </dgm:t>
    </dgm:pt>
    <dgm:pt modelId="{3F7B196E-7486-4446-8C6F-E49088F622C9}" type="parTrans" cxnId="{84FB4B0E-766C-40D5-89D5-6A412AAEBB8E}">
      <dgm:prSet/>
      <dgm:spPr/>
      <dgm:t>
        <a:bodyPr/>
        <a:lstStyle/>
        <a:p>
          <a:endParaRPr lang="en-US"/>
        </a:p>
      </dgm:t>
    </dgm:pt>
    <dgm:pt modelId="{BBD36A20-43EA-4F1B-B187-09C69F91A66F}" type="sibTrans" cxnId="{84FB4B0E-766C-40D5-89D5-6A412AAEBB8E}">
      <dgm:prSet/>
      <dgm:spPr/>
      <dgm:t>
        <a:bodyPr/>
        <a:lstStyle/>
        <a:p>
          <a:endParaRPr lang="en-US"/>
        </a:p>
      </dgm:t>
    </dgm:pt>
    <dgm:pt modelId="{E4C3A35C-09FA-4F68-875C-990C7344A960}">
      <dgm:prSet phldrT="[Text]"/>
      <dgm:spPr/>
      <dgm:t>
        <a:bodyPr/>
        <a:lstStyle/>
        <a:p>
          <a:r>
            <a:rPr lang="en-US" altLang="vi-VN" dirty="0" smtClean="0">
              <a:latin typeface="Times New Roman" panose="02020603050405020304" pitchFamily="18" charset="0"/>
              <a:cs typeface="Times New Roman" panose="02020603050405020304" pitchFamily="18" charset="0"/>
            </a:rPr>
            <a:t>Quản lí đội ngũ GV PTDTNT theo CDNN </a:t>
          </a:r>
          <a:endParaRPr lang="en-US" dirty="0"/>
        </a:p>
      </dgm:t>
    </dgm:pt>
    <dgm:pt modelId="{7802A7D5-E63C-4BC2-B89E-D364A1887520}" type="parTrans" cxnId="{5430A720-2609-40EA-8B3C-A29CCFAE5F5B}">
      <dgm:prSet/>
      <dgm:spPr/>
      <dgm:t>
        <a:bodyPr/>
        <a:lstStyle/>
        <a:p>
          <a:endParaRPr lang="en-US"/>
        </a:p>
      </dgm:t>
    </dgm:pt>
    <dgm:pt modelId="{8615B6EB-4ACB-4697-A2E6-4EE70AD6CE17}" type="sibTrans" cxnId="{5430A720-2609-40EA-8B3C-A29CCFAE5F5B}">
      <dgm:prSet/>
      <dgm:spPr/>
      <dgm:t>
        <a:bodyPr/>
        <a:lstStyle/>
        <a:p>
          <a:endParaRPr lang="en-US"/>
        </a:p>
      </dgm:t>
    </dgm:pt>
    <dgm:pt modelId="{C7B6DFFB-B3DC-4DBD-9A36-96DE40354302}" type="pres">
      <dgm:prSet presAssocID="{635CCABA-6F6F-4677-B18D-0B201CF6D4EF}" presName="compositeShape" presStyleCnt="0">
        <dgm:presLayoutVars>
          <dgm:dir/>
          <dgm:resizeHandles/>
        </dgm:presLayoutVars>
      </dgm:prSet>
      <dgm:spPr/>
      <dgm:t>
        <a:bodyPr/>
        <a:lstStyle/>
        <a:p>
          <a:endParaRPr lang="en-US"/>
        </a:p>
      </dgm:t>
    </dgm:pt>
    <dgm:pt modelId="{6A410A8B-6C87-44DF-9EEC-AEA16FC07918}" type="pres">
      <dgm:prSet presAssocID="{635CCABA-6F6F-4677-B18D-0B201CF6D4EF}" presName="pyramid" presStyleLbl="node1" presStyleIdx="0" presStyleCnt="1" custLinFactNeighborX="-870"/>
      <dgm:spPr/>
    </dgm:pt>
    <dgm:pt modelId="{69954DBF-6A86-47B7-92B4-E3B19E079953}" type="pres">
      <dgm:prSet presAssocID="{635CCABA-6F6F-4677-B18D-0B201CF6D4EF}" presName="theList" presStyleCnt="0"/>
      <dgm:spPr/>
    </dgm:pt>
    <dgm:pt modelId="{773530B5-6911-44CB-83F5-06F4735DEE16}" type="pres">
      <dgm:prSet presAssocID="{438B15B6-AF20-468B-94D2-8C52DFA6A30C}" presName="aNode" presStyleLbl="fgAcc1" presStyleIdx="0" presStyleCnt="3">
        <dgm:presLayoutVars>
          <dgm:bulletEnabled val="1"/>
        </dgm:presLayoutVars>
      </dgm:prSet>
      <dgm:spPr/>
      <dgm:t>
        <a:bodyPr/>
        <a:lstStyle/>
        <a:p>
          <a:endParaRPr lang="en-US"/>
        </a:p>
      </dgm:t>
    </dgm:pt>
    <dgm:pt modelId="{561DF6F9-45DE-44E9-B975-DDADA3AE08C8}" type="pres">
      <dgm:prSet presAssocID="{438B15B6-AF20-468B-94D2-8C52DFA6A30C}" presName="aSpace" presStyleCnt="0"/>
      <dgm:spPr/>
    </dgm:pt>
    <dgm:pt modelId="{47E58CB0-01F5-4A00-80DB-23DA25ACE7C0}" type="pres">
      <dgm:prSet presAssocID="{79294693-51D7-4E5F-B790-3D668D1D83BA}" presName="aNode" presStyleLbl="fgAcc1" presStyleIdx="1" presStyleCnt="3">
        <dgm:presLayoutVars>
          <dgm:bulletEnabled val="1"/>
        </dgm:presLayoutVars>
      </dgm:prSet>
      <dgm:spPr/>
      <dgm:t>
        <a:bodyPr/>
        <a:lstStyle/>
        <a:p>
          <a:endParaRPr lang="en-US"/>
        </a:p>
      </dgm:t>
    </dgm:pt>
    <dgm:pt modelId="{692B8877-C949-448E-B0CC-9D8FA1C0037E}" type="pres">
      <dgm:prSet presAssocID="{79294693-51D7-4E5F-B790-3D668D1D83BA}" presName="aSpace" presStyleCnt="0"/>
      <dgm:spPr/>
    </dgm:pt>
    <dgm:pt modelId="{955614B5-3D41-4278-9C7A-D986FB2829A1}" type="pres">
      <dgm:prSet presAssocID="{E4C3A35C-09FA-4F68-875C-990C7344A960}" presName="aNode" presStyleLbl="fgAcc1" presStyleIdx="2" presStyleCnt="3" custLinFactNeighborX="703" custLinFactNeighborY="-46250">
        <dgm:presLayoutVars>
          <dgm:bulletEnabled val="1"/>
        </dgm:presLayoutVars>
      </dgm:prSet>
      <dgm:spPr/>
      <dgm:t>
        <a:bodyPr/>
        <a:lstStyle/>
        <a:p>
          <a:endParaRPr lang="en-US"/>
        </a:p>
      </dgm:t>
    </dgm:pt>
    <dgm:pt modelId="{FCB957F0-7AF9-4C36-9F69-C9C0048B34DC}" type="pres">
      <dgm:prSet presAssocID="{E4C3A35C-09FA-4F68-875C-990C7344A960}" presName="aSpace" presStyleCnt="0"/>
      <dgm:spPr/>
    </dgm:pt>
  </dgm:ptLst>
  <dgm:cxnLst>
    <dgm:cxn modelId="{25B85CF8-9454-452E-9D9D-5E39BEF61707}" type="presOf" srcId="{438B15B6-AF20-468B-94D2-8C52DFA6A30C}" destId="{773530B5-6911-44CB-83F5-06F4735DEE16}" srcOrd="0" destOrd="0" presId="urn:microsoft.com/office/officeart/2005/8/layout/pyramid2"/>
    <dgm:cxn modelId="{B62554EC-AB21-45EF-A353-F99009956393}" type="presOf" srcId="{E4C3A35C-09FA-4F68-875C-990C7344A960}" destId="{955614B5-3D41-4278-9C7A-D986FB2829A1}" srcOrd="0" destOrd="0" presId="urn:microsoft.com/office/officeart/2005/8/layout/pyramid2"/>
    <dgm:cxn modelId="{D1938BEE-9AFF-4D46-9D79-2BE5B8C317AF}" type="presOf" srcId="{635CCABA-6F6F-4677-B18D-0B201CF6D4EF}" destId="{C7B6DFFB-B3DC-4DBD-9A36-96DE40354302}" srcOrd="0" destOrd="0" presId="urn:microsoft.com/office/officeart/2005/8/layout/pyramid2"/>
    <dgm:cxn modelId="{0501AA44-C3B4-40DB-AA6F-B2DA3B8E6F62}" srcId="{635CCABA-6F6F-4677-B18D-0B201CF6D4EF}" destId="{438B15B6-AF20-468B-94D2-8C52DFA6A30C}" srcOrd="0" destOrd="0" parTransId="{D7E5B02D-4FBE-41AC-9AC5-59E4B30E5443}" sibTransId="{926EB30A-24E8-4D3B-BF58-282E85B851B6}"/>
    <dgm:cxn modelId="{84FB4B0E-766C-40D5-89D5-6A412AAEBB8E}" srcId="{635CCABA-6F6F-4677-B18D-0B201CF6D4EF}" destId="{79294693-51D7-4E5F-B790-3D668D1D83BA}" srcOrd="1" destOrd="0" parTransId="{3F7B196E-7486-4446-8C6F-E49088F622C9}" sibTransId="{BBD36A20-43EA-4F1B-B187-09C69F91A66F}"/>
    <dgm:cxn modelId="{5430A720-2609-40EA-8B3C-A29CCFAE5F5B}" srcId="{635CCABA-6F6F-4677-B18D-0B201CF6D4EF}" destId="{E4C3A35C-09FA-4F68-875C-990C7344A960}" srcOrd="2" destOrd="0" parTransId="{7802A7D5-E63C-4BC2-B89E-D364A1887520}" sibTransId="{8615B6EB-4ACB-4697-A2E6-4EE70AD6CE17}"/>
    <dgm:cxn modelId="{841A1880-01C5-452A-96DC-B49042322E15}" type="presOf" srcId="{79294693-51D7-4E5F-B790-3D668D1D83BA}" destId="{47E58CB0-01F5-4A00-80DB-23DA25ACE7C0}" srcOrd="0" destOrd="0" presId="urn:microsoft.com/office/officeart/2005/8/layout/pyramid2"/>
    <dgm:cxn modelId="{DEDA1150-A47B-40C1-ACD6-397F8FBBAFC4}" type="presParOf" srcId="{C7B6DFFB-B3DC-4DBD-9A36-96DE40354302}" destId="{6A410A8B-6C87-44DF-9EEC-AEA16FC07918}" srcOrd="0" destOrd="0" presId="urn:microsoft.com/office/officeart/2005/8/layout/pyramid2"/>
    <dgm:cxn modelId="{6A89AC97-DC0D-407F-A9FE-92BDB7895B4F}" type="presParOf" srcId="{C7B6DFFB-B3DC-4DBD-9A36-96DE40354302}" destId="{69954DBF-6A86-47B7-92B4-E3B19E079953}" srcOrd="1" destOrd="0" presId="urn:microsoft.com/office/officeart/2005/8/layout/pyramid2"/>
    <dgm:cxn modelId="{713D703D-C366-477C-AC91-D2BEFDF668EE}" type="presParOf" srcId="{69954DBF-6A86-47B7-92B4-E3B19E079953}" destId="{773530B5-6911-44CB-83F5-06F4735DEE16}" srcOrd="0" destOrd="0" presId="urn:microsoft.com/office/officeart/2005/8/layout/pyramid2"/>
    <dgm:cxn modelId="{9EC44E1D-C641-4D9F-B16C-32E1A9C20A49}" type="presParOf" srcId="{69954DBF-6A86-47B7-92B4-E3B19E079953}" destId="{561DF6F9-45DE-44E9-B975-DDADA3AE08C8}" srcOrd="1" destOrd="0" presId="urn:microsoft.com/office/officeart/2005/8/layout/pyramid2"/>
    <dgm:cxn modelId="{0685FE64-4DEF-4D58-944C-F60D913AA5E9}" type="presParOf" srcId="{69954DBF-6A86-47B7-92B4-E3B19E079953}" destId="{47E58CB0-01F5-4A00-80DB-23DA25ACE7C0}" srcOrd="2" destOrd="0" presId="urn:microsoft.com/office/officeart/2005/8/layout/pyramid2"/>
    <dgm:cxn modelId="{8F935D93-9F3C-4578-BB03-392EC3DDFCC6}" type="presParOf" srcId="{69954DBF-6A86-47B7-92B4-E3B19E079953}" destId="{692B8877-C949-448E-B0CC-9D8FA1C0037E}" srcOrd="3" destOrd="0" presId="urn:microsoft.com/office/officeart/2005/8/layout/pyramid2"/>
    <dgm:cxn modelId="{A22C7948-ABBF-47EF-9C7F-5DED4ED80228}" type="presParOf" srcId="{69954DBF-6A86-47B7-92B4-E3B19E079953}" destId="{955614B5-3D41-4278-9C7A-D986FB2829A1}" srcOrd="4" destOrd="0" presId="urn:microsoft.com/office/officeart/2005/8/layout/pyramid2"/>
    <dgm:cxn modelId="{9CDC6A82-B3B3-47AA-A489-B59B2DDC22F9}" type="presParOf" srcId="{69954DBF-6A86-47B7-92B4-E3B19E079953}" destId="{FCB957F0-7AF9-4C36-9F69-C9C0048B34DC}" srcOrd="5"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47D2F7-F1E0-422D-8E8B-2D92969134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605791A-817E-4905-95A2-59CB6ADFAA10}">
      <dgm:prSet phldrT="[Text]"/>
      <dgm:spPr/>
      <dgm:t>
        <a:bodyPr/>
        <a:lstStyle/>
        <a:p>
          <a:r>
            <a:rPr lang="en-US" dirty="0" smtClean="0"/>
            <a:t>1</a:t>
          </a:r>
          <a:endParaRPr lang="en-US" dirty="0"/>
        </a:p>
      </dgm:t>
    </dgm:pt>
    <dgm:pt modelId="{44ED1B1D-BE22-4413-93D0-01E91A419627}" type="parTrans" cxnId="{E56C31EA-D956-4FB3-830C-5A0A59F61FFC}">
      <dgm:prSet/>
      <dgm:spPr/>
      <dgm:t>
        <a:bodyPr/>
        <a:lstStyle/>
        <a:p>
          <a:endParaRPr lang="en-US"/>
        </a:p>
      </dgm:t>
    </dgm:pt>
    <dgm:pt modelId="{674916E0-ED5F-4106-A441-E47A1C1D8632}" type="sibTrans" cxnId="{E56C31EA-D956-4FB3-830C-5A0A59F61FFC}">
      <dgm:prSet/>
      <dgm:spPr/>
      <dgm:t>
        <a:bodyPr/>
        <a:lstStyle/>
        <a:p>
          <a:endParaRPr lang="en-US"/>
        </a:p>
      </dgm:t>
    </dgm:pt>
    <dgm:pt modelId="{3491AC7A-8309-40E3-A003-D24430ABC342}">
      <dgm:prSet phldrT="[Text]"/>
      <dgm:spPr/>
      <dgm:t>
        <a:bodyPr/>
        <a:lstStyle/>
        <a:p>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mẫu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endParaRPr lang="en-US" dirty="0"/>
        </a:p>
      </dgm:t>
    </dgm:pt>
    <dgm:pt modelId="{365FE377-56BA-4E89-A48F-4F9BC36B11C0}" type="parTrans" cxnId="{42FAA89A-A0CE-4B48-B717-339601AE2FDD}">
      <dgm:prSet/>
      <dgm:spPr/>
      <dgm:t>
        <a:bodyPr/>
        <a:lstStyle/>
        <a:p>
          <a:endParaRPr lang="en-US"/>
        </a:p>
      </dgm:t>
    </dgm:pt>
    <dgm:pt modelId="{464D7C5C-B28D-4447-8007-784CA3CEA76C}" type="sibTrans" cxnId="{42FAA89A-A0CE-4B48-B717-339601AE2FDD}">
      <dgm:prSet/>
      <dgm:spPr/>
      <dgm:t>
        <a:bodyPr/>
        <a:lstStyle/>
        <a:p>
          <a:endParaRPr lang="en-US"/>
        </a:p>
      </dgm:t>
    </dgm:pt>
    <dgm:pt modelId="{E8B74465-6FB6-4736-B425-5CD2A68554FB}">
      <dgm:prSet phldrT="[Text]"/>
      <dgm:spPr/>
      <dgm:t>
        <a:bodyPr/>
        <a:lstStyle/>
        <a:p>
          <a:r>
            <a:rPr lang="en-US" dirty="0" smtClean="0"/>
            <a:t>2</a:t>
          </a:r>
          <a:endParaRPr lang="en-US" dirty="0"/>
        </a:p>
      </dgm:t>
    </dgm:pt>
    <dgm:pt modelId="{541089DF-1E92-4747-8390-93CC76542F31}" type="parTrans" cxnId="{9308B8CD-BCB8-4EB8-81A5-E3A0739E501D}">
      <dgm:prSet/>
      <dgm:spPr/>
      <dgm:t>
        <a:bodyPr/>
        <a:lstStyle/>
        <a:p>
          <a:endParaRPr lang="en-US"/>
        </a:p>
      </dgm:t>
    </dgm:pt>
    <dgm:pt modelId="{E79821A2-A861-47E5-BE1D-12F9D634788D}" type="sibTrans" cxnId="{9308B8CD-BCB8-4EB8-81A5-E3A0739E501D}">
      <dgm:prSet/>
      <dgm:spPr/>
      <dgm:t>
        <a:bodyPr/>
        <a:lstStyle/>
        <a:p>
          <a:endParaRPr lang="en-US"/>
        </a:p>
      </dgm:t>
    </dgm:pt>
    <dgm:pt modelId="{2CE64061-FE36-4A60-808A-B0BEA8E6711C}">
      <dgm:prSet phldrT="[Text]"/>
      <dgm:spPr/>
      <dgm:t>
        <a:bodyPr/>
        <a:lstStyle/>
        <a:p>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endParaRPr lang="en-US" dirty="0"/>
        </a:p>
      </dgm:t>
    </dgm:pt>
    <dgm:pt modelId="{4173DD09-E267-459A-9B4B-C6F0E60C64B0}" type="parTrans" cxnId="{3439FF95-944D-481F-825A-75000A62433D}">
      <dgm:prSet/>
      <dgm:spPr/>
      <dgm:t>
        <a:bodyPr/>
        <a:lstStyle/>
        <a:p>
          <a:endParaRPr lang="en-US"/>
        </a:p>
      </dgm:t>
    </dgm:pt>
    <dgm:pt modelId="{C175CE00-643A-4644-8E4B-724B8BD3B303}" type="sibTrans" cxnId="{3439FF95-944D-481F-825A-75000A62433D}">
      <dgm:prSet/>
      <dgm:spPr/>
      <dgm:t>
        <a:bodyPr/>
        <a:lstStyle/>
        <a:p>
          <a:endParaRPr lang="en-US"/>
        </a:p>
      </dgm:t>
    </dgm:pt>
    <dgm:pt modelId="{90F039CE-9B45-4C0A-8B10-D9C468202D7B}">
      <dgm:prSet phldrT="[Text]"/>
      <dgm:spPr/>
      <dgm:t>
        <a:bodyPr/>
        <a:lstStyle/>
        <a:p>
          <a:endParaRPr lang="en-US" dirty="0"/>
        </a:p>
      </dgm:t>
    </dgm:pt>
    <dgm:pt modelId="{591087F4-C499-4AC2-B480-B55C8C767ED1}" type="parTrans" cxnId="{C8FEF40B-36E7-4522-9BE6-05FBBB88EED3}">
      <dgm:prSet/>
      <dgm:spPr/>
      <dgm:t>
        <a:bodyPr/>
        <a:lstStyle/>
        <a:p>
          <a:endParaRPr lang="en-US"/>
        </a:p>
      </dgm:t>
    </dgm:pt>
    <dgm:pt modelId="{2748B58F-4A86-4FE5-8273-D3B2D3F19221}" type="sibTrans" cxnId="{C8FEF40B-36E7-4522-9BE6-05FBBB88EED3}">
      <dgm:prSet/>
      <dgm:spPr/>
      <dgm:t>
        <a:bodyPr/>
        <a:lstStyle/>
        <a:p>
          <a:endParaRPr lang="en-US"/>
        </a:p>
      </dgm:t>
    </dgm:pt>
    <dgm:pt modelId="{8B7B478C-67D9-467E-92AD-475D28A8D507}">
      <dgm:prSet phldrT="[Text]"/>
      <dgm:spPr/>
      <dgm:t>
        <a:bodyPr/>
        <a:lstStyle/>
        <a:p>
          <a:r>
            <a:rPr lang="en-US" dirty="0" smtClean="0"/>
            <a:t>3</a:t>
          </a:r>
          <a:endParaRPr lang="en-US" dirty="0"/>
        </a:p>
      </dgm:t>
    </dgm:pt>
    <dgm:pt modelId="{B217FA14-AAE2-4E4F-B505-2F1D2C992304}" type="parTrans" cxnId="{A3255509-AA5A-41C0-BDC9-24CB17F6152B}">
      <dgm:prSet/>
      <dgm:spPr/>
      <dgm:t>
        <a:bodyPr/>
        <a:lstStyle/>
        <a:p>
          <a:endParaRPr lang="en-US"/>
        </a:p>
      </dgm:t>
    </dgm:pt>
    <dgm:pt modelId="{EBE02748-ACB5-4FE7-B09D-9272ADDC33F5}" type="sibTrans" cxnId="{A3255509-AA5A-41C0-BDC9-24CB17F6152B}">
      <dgm:prSet/>
      <dgm:spPr/>
      <dgm:t>
        <a:bodyPr/>
        <a:lstStyle/>
        <a:p>
          <a:endParaRPr lang="en-US"/>
        </a:p>
      </dgm:t>
    </dgm:pt>
    <dgm:pt modelId="{D69B031F-A3EF-41AC-A678-ACD5DDA9CBE2}">
      <dgm:prSet phldrT="[Text]"/>
      <dgm:spPr/>
      <dgm:t>
        <a:bodyPr/>
        <a:lstStyle/>
        <a:p>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Luật Viên chức</a:t>
          </a:r>
          <a:endParaRPr lang="en-US" dirty="0"/>
        </a:p>
      </dgm:t>
    </dgm:pt>
    <dgm:pt modelId="{B1152C99-00AB-4CAF-8788-DA01C9979455}" type="parTrans" cxnId="{1CA6CCFC-B0FF-456B-B60C-1A550EAD92E6}">
      <dgm:prSet/>
      <dgm:spPr/>
      <dgm:t>
        <a:bodyPr/>
        <a:lstStyle/>
        <a:p>
          <a:endParaRPr lang="en-US"/>
        </a:p>
      </dgm:t>
    </dgm:pt>
    <dgm:pt modelId="{AE72FA6A-F839-488D-A03C-7CE2E317937B}" type="sibTrans" cxnId="{1CA6CCFC-B0FF-456B-B60C-1A550EAD92E6}">
      <dgm:prSet/>
      <dgm:spPr/>
      <dgm:t>
        <a:bodyPr/>
        <a:lstStyle/>
        <a:p>
          <a:endParaRPr lang="en-US"/>
        </a:p>
      </dgm:t>
    </dgm:pt>
    <dgm:pt modelId="{AF73B4D8-6F57-4ED0-BB3E-A23AD77FD3F0}" type="pres">
      <dgm:prSet presAssocID="{8F47D2F7-F1E0-422D-8E8B-2D92969134CF}" presName="Name0" presStyleCnt="0">
        <dgm:presLayoutVars>
          <dgm:dir/>
          <dgm:animLvl val="lvl"/>
          <dgm:resizeHandles val="exact"/>
        </dgm:presLayoutVars>
      </dgm:prSet>
      <dgm:spPr/>
      <dgm:t>
        <a:bodyPr/>
        <a:lstStyle/>
        <a:p>
          <a:endParaRPr lang="en-US"/>
        </a:p>
      </dgm:t>
    </dgm:pt>
    <dgm:pt modelId="{081FFEEF-FFF4-471D-8743-86862B42B660}" type="pres">
      <dgm:prSet presAssocID="{7605791A-817E-4905-95A2-59CB6ADFAA10}" presName="composite" presStyleCnt="0"/>
      <dgm:spPr/>
    </dgm:pt>
    <dgm:pt modelId="{7D4CFF89-A05D-4CCA-9051-C6564243252F}" type="pres">
      <dgm:prSet presAssocID="{7605791A-817E-4905-95A2-59CB6ADFAA10}" presName="parTx" presStyleLbl="alignNode1" presStyleIdx="0" presStyleCnt="3">
        <dgm:presLayoutVars>
          <dgm:chMax val="0"/>
          <dgm:chPref val="0"/>
          <dgm:bulletEnabled val="1"/>
        </dgm:presLayoutVars>
      </dgm:prSet>
      <dgm:spPr/>
      <dgm:t>
        <a:bodyPr/>
        <a:lstStyle/>
        <a:p>
          <a:endParaRPr lang="en-US"/>
        </a:p>
      </dgm:t>
    </dgm:pt>
    <dgm:pt modelId="{B16965A4-23CD-49CC-B882-424AC805CE2A}" type="pres">
      <dgm:prSet presAssocID="{7605791A-817E-4905-95A2-59CB6ADFAA10}" presName="desTx" presStyleLbl="alignAccFollowNode1" presStyleIdx="0" presStyleCnt="3">
        <dgm:presLayoutVars>
          <dgm:bulletEnabled val="1"/>
        </dgm:presLayoutVars>
      </dgm:prSet>
      <dgm:spPr/>
      <dgm:t>
        <a:bodyPr/>
        <a:lstStyle/>
        <a:p>
          <a:endParaRPr lang="en-US"/>
        </a:p>
      </dgm:t>
    </dgm:pt>
    <dgm:pt modelId="{5F5C7CD0-FC34-4A0C-AF77-0B2CA7730621}" type="pres">
      <dgm:prSet presAssocID="{674916E0-ED5F-4106-A441-E47A1C1D8632}" presName="space" presStyleCnt="0"/>
      <dgm:spPr/>
    </dgm:pt>
    <dgm:pt modelId="{D53086AF-FCD4-4314-B0EF-8689BA1364ED}" type="pres">
      <dgm:prSet presAssocID="{E8B74465-6FB6-4736-B425-5CD2A68554FB}" presName="composite" presStyleCnt="0"/>
      <dgm:spPr/>
    </dgm:pt>
    <dgm:pt modelId="{4045605A-2B20-45A7-9042-05B0747831E6}" type="pres">
      <dgm:prSet presAssocID="{E8B74465-6FB6-4736-B425-5CD2A68554FB}" presName="parTx" presStyleLbl="alignNode1" presStyleIdx="1" presStyleCnt="3">
        <dgm:presLayoutVars>
          <dgm:chMax val="0"/>
          <dgm:chPref val="0"/>
          <dgm:bulletEnabled val="1"/>
        </dgm:presLayoutVars>
      </dgm:prSet>
      <dgm:spPr/>
      <dgm:t>
        <a:bodyPr/>
        <a:lstStyle/>
        <a:p>
          <a:endParaRPr lang="en-US"/>
        </a:p>
      </dgm:t>
    </dgm:pt>
    <dgm:pt modelId="{435809C1-D10B-46B6-9D8A-5EA39D9B03BA}" type="pres">
      <dgm:prSet presAssocID="{E8B74465-6FB6-4736-B425-5CD2A68554FB}" presName="desTx" presStyleLbl="alignAccFollowNode1" presStyleIdx="1" presStyleCnt="3">
        <dgm:presLayoutVars>
          <dgm:bulletEnabled val="1"/>
        </dgm:presLayoutVars>
      </dgm:prSet>
      <dgm:spPr/>
      <dgm:t>
        <a:bodyPr/>
        <a:lstStyle/>
        <a:p>
          <a:endParaRPr lang="en-US"/>
        </a:p>
      </dgm:t>
    </dgm:pt>
    <dgm:pt modelId="{86A4DC69-3199-46B0-86D2-1A8739A72F99}" type="pres">
      <dgm:prSet presAssocID="{E79821A2-A861-47E5-BE1D-12F9D634788D}" presName="space" presStyleCnt="0"/>
      <dgm:spPr/>
    </dgm:pt>
    <dgm:pt modelId="{454705DE-B946-42A1-A52F-BCEC11BDE115}" type="pres">
      <dgm:prSet presAssocID="{8B7B478C-67D9-467E-92AD-475D28A8D507}" presName="composite" presStyleCnt="0"/>
      <dgm:spPr/>
    </dgm:pt>
    <dgm:pt modelId="{2E76AEE2-70A9-4198-8C77-860B669C24D2}" type="pres">
      <dgm:prSet presAssocID="{8B7B478C-67D9-467E-92AD-475D28A8D507}" presName="parTx" presStyleLbl="alignNode1" presStyleIdx="2" presStyleCnt="3">
        <dgm:presLayoutVars>
          <dgm:chMax val="0"/>
          <dgm:chPref val="0"/>
          <dgm:bulletEnabled val="1"/>
        </dgm:presLayoutVars>
      </dgm:prSet>
      <dgm:spPr/>
      <dgm:t>
        <a:bodyPr/>
        <a:lstStyle/>
        <a:p>
          <a:endParaRPr lang="en-US"/>
        </a:p>
      </dgm:t>
    </dgm:pt>
    <dgm:pt modelId="{4F9B0CAA-E736-4B79-8704-570894F72CB0}" type="pres">
      <dgm:prSet presAssocID="{8B7B478C-67D9-467E-92AD-475D28A8D507}" presName="desTx" presStyleLbl="alignAccFollowNode1" presStyleIdx="2" presStyleCnt="3">
        <dgm:presLayoutVars>
          <dgm:bulletEnabled val="1"/>
        </dgm:presLayoutVars>
      </dgm:prSet>
      <dgm:spPr/>
      <dgm:t>
        <a:bodyPr/>
        <a:lstStyle/>
        <a:p>
          <a:endParaRPr lang="en-US"/>
        </a:p>
      </dgm:t>
    </dgm:pt>
  </dgm:ptLst>
  <dgm:cxnLst>
    <dgm:cxn modelId="{CC52318B-101C-45FB-9C3E-54CD79815A1D}" type="presOf" srcId="{8F47D2F7-F1E0-422D-8E8B-2D92969134CF}" destId="{AF73B4D8-6F57-4ED0-BB3E-A23AD77FD3F0}" srcOrd="0" destOrd="0" presId="urn:microsoft.com/office/officeart/2005/8/layout/hList1"/>
    <dgm:cxn modelId="{DE3646EA-1BFC-487C-9559-CB6975F24240}" type="presOf" srcId="{E8B74465-6FB6-4736-B425-5CD2A68554FB}" destId="{4045605A-2B20-45A7-9042-05B0747831E6}" srcOrd="0" destOrd="0" presId="urn:microsoft.com/office/officeart/2005/8/layout/hList1"/>
    <dgm:cxn modelId="{A595ADC4-A04B-47E3-AF53-1A7E7276B5AF}" type="presOf" srcId="{D69B031F-A3EF-41AC-A678-ACD5DDA9CBE2}" destId="{4F9B0CAA-E736-4B79-8704-570894F72CB0}" srcOrd="0" destOrd="0" presId="urn:microsoft.com/office/officeart/2005/8/layout/hList1"/>
    <dgm:cxn modelId="{3439FF95-944D-481F-825A-75000A62433D}" srcId="{E8B74465-6FB6-4736-B425-5CD2A68554FB}" destId="{2CE64061-FE36-4A60-808A-B0BEA8E6711C}" srcOrd="0" destOrd="0" parTransId="{4173DD09-E267-459A-9B4B-C6F0E60C64B0}" sibTransId="{C175CE00-643A-4644-8E4B-724B8BD3B303}"/>
    <dgm:cxn modelId="{DCEF1E50-FF73-4F46-9AAA-AEA609B18CBA}" type="presOf" srcId="{90F039CE-9B45-4C0A-8B10-D9C468202D7B}" destId="{435809C1-D10B-46B6-9D8A-5EA39D9B03BA}" srcOrd="0" destOrd="1" presId="urn:microsoft.com/office/officeart/2005/8/layout/hList1"/>
    <dgm:cxn modelId="{E91A42CC-2B32-470D-8D87-E8268E62AE2E}" type="presOf" srcId="{3491AC7A-8309-40E3-A003-D24430ABC342}" destId="{B16965A4-23CD-49CC-B882-424AC805CE2A}" srcOrd="0" destOrd="0" presId="urn:microsoft.com/office/officeart/2005/8/layout/hList1"/>
    <dgm:cxn modelId="{A3255509-AA5A-41C0-BDC9-24CB17F6152B}" srcId="{8F47D2F7-F1E0-422D-8E8B-2D92969134CF}" destId="{8B7B478C-67D9-467E-92AD-475D28A8D507}" srcOrd="2" destOrd="0" parTransId="{B217FA14-AAE2-4E4F-B505-2F1D2C992304}" sibTransId="{EBE02748-ACB5-4FE7-B09D-9272ADDC33F5}"/>
    <dgm:cxn modelId="{1CA6CCFC-B0FF-456B-B60C-1A550EAD92E6}" srcId="{8B7B478C-67D9-467E-92AD-475D28A8D507}" destId="{D69B031F-A3EF-41AC-A678-ACD5DDA9CBE2}" srcOrd="0" destOrd="0" parTransId="{B1152C99-00AB-4CAF-8788-DA01C9979455}" sibTransId="{AE72FA6A-F839-488D-A03C-7CE2E317937B}"/>
    <dgm:cxn modelId="{720EDED2-5985-4DB4-A553-368AFD8FD020}" type="presOf" srcId="{7605791A-817E-4905-95A2-59CB6ADFAA10}" destId="{7D4CFF89-A05D-4CCA-9051-C6564243252F}" srcOrd="0" destOrd="0" presId="urn:microsoft.com/office/officeart/2005/8/layout/hList1"/>
    <dgm:cxn modelId="{EFB94FEA-0722-4027-8A9B-9F640C5E96AD}" type="presOf" srcId="{8B7B478C-67D9-467E-92AD-475D28A8D507}" destId="{2E76AEE2-70A9-4198-8C77-860B669C24D2}" srcOrd="0" destOrd="0" presId="urn:microsoft.com/office/officeart/2005/8/layout/hList1"/>
    <dgm:cxn modelId="{C8FEF40B-36E7-4522-9BE6-05FBBB88EED3}" srcId="{E8B74465-6FB6-4736-B425-5CD2A68554FB}" destId="{90F039CE-9B45-4C0A-8B10-D9C468202D7B}" srcOrd="1" destOrd="0" parTransId="{591087F4-C499-4AC2-B480-B55C8C767ED1}" sibTransId="{2748B58F-4A86-4FE5-8273-D3B2D3F19221}"/>
    <dgm:cxn modelId="{9308B8CD-BCB8-4EB8-81A5-E3A0739E501D}" srcId="{8F47D2F7-F1E0-422D-8E8B-2D92969134CF}" destId="{E8B74465-6FB6-4736-B425-5CD2A68554FB}" srcOrd="1" destOrd="0" parTransId="{541089DF-1E92-4747-8390-93CC76542F31}" sibTransId="{E79821A2-A861-47E5-BE1D-12F9D634788D}"/>
    <dgm:cxn modelId="{E56C31EA-D956-4FB3-830C-5A0A59F61FFC}" srcId="{8F47D2F7-F1E0-422D-8E8B-2D92969134CF}" destId="{7605791A-817E-4905-95A2-59CB6ADFAA10}" srcOrd="0" destOrd="0" parTransId="{44ED1B1D-BE22-4413-93D0-01E91A419627}" sibTransId="{674916E0-ED5F-4106-A441-E47A1C1D8632}"/>
    <dgm:cxn modelId="{9AD5DDF7-D50A-4E4B-93A0-9B0C5D94F526}" type="presOf" srcId="{2CE64061-FE36-4A60-808A-B0BEA8E6711C}" destId="{435809C1-D10B-46B6-9D8A-5EA39D9B03BA}" srcOrd="0" destOrd="0" presId="urn:microsoft.com/office/officeart/2005/8/layout/hList1"/>
    <dgm:cxn modelId="{42FAA89A-A0CE-4B48-B717-339601AE2FDD}" srcId="{7605791A-817E-4905-95A2-59CB6ADFAA10}" destId="{3491AC7A-8309-40E3-A003-D24430ABC342}" srcOrd="0" destOrd="0" parTransId="{365FE377-56BA-4E89-A48F-4F9BC36B11C0}" sibTransId="{464D7C5C-B28D-4447-8007-784CA3CEA76C}"/>
    <dgm:cxn modelId="{478C7D09-3B5B-45F6-94CF-3A20184A4D34}" type="presParOf" srcId="{AF73B4D8-6F57-4ED0-BB3E-A23AD77FD3F0}" destId="{081FFEEF-FFF4-471D-8743-86862B42B660}" srcOrd="0" destOrd="0" presId="urn:microsoft.com/office/officeart/2005/8/layout/hList1"/>
    <dgm:cxn modelId="{A63AB841-D0FF-4F35-B9A1-67A89285DE53}" type="presParOf" srcId="{081FFEEF-FFF4-471D-8743-86862B42B660}" destId="{7D4CFF89-A05D-4CCA-9051-C6564243252F}" srcOrd="0" destOrd="0" presId="urn:microsoft.com/office/officeart/2005/8/layout/hList1"/>
    <dgm:cxn modelId="{23F1988A-DEFF-4AC0-AA42-2CB76877FC83}" type="presParOf" srcId="{081FFEEF-FFF4-471D-8743-86862B42B660}" destId="{B16965A4-23CD-49CC-B882-424AC805CE2A}" srcOrd="1" destOrd="0" presId="urn:microsoft.com/office/officeart/2005/8/layout/hList1"/>
    <dgm:cxn modelId="{C1D2F1F4-3DA4-4108-83C0-6CFDA04488DC}" type="presParOf" srcId="{AF73B4D8-6F57-4ED0-BB3E-A23AD77FD3F0}" destId="{5F5C7CD0-FC34-4A0C-AF77-0B2CA7730621}" srcOrd="1" destOrd="0" presId="urn:microsoft.com/office/officeart/2005/8/layout/hList1"/>
    <dgm:cxn modelId="{36AF6D78-A0F4-4F41-AB91-DD8E3B091A4D}" type="presParOf" srcId="{AF73B4D8-6F57-4ED0-BB3E-A23AD77FD3F0}" destId="{D53086AF-FCD4-4314-B0EF-8689BA1364ED}" srcOrd="2" destOrd="0" presId="urn:microsoft.com/office/officeart/2005/8/layout/hList1"/>
    <dgm:cxn modelId="{BB848C3F-3A16-4B9D-BA4D-A823D56A688E}" type="presParOf" srcId="{D53086AF-FCD4-4314-B0EF-8689BA1364ED}" destId="{4045605A-2B20-45A7-9042-05B0747831E6}" srcOrd="0" destOrd="0" presId="urn:microsoft.com/office/officeart/2005/8/layout/hList1"/>
    <dgm:cxn modelId="{A14869FF-CF3D-40A1-8D1F-CAF1B9C51547}" type="presParOf" srcId="{D53086AF-FCD4-4314-B0EF-8689BA1364ED}" destId="{435809C1-D10B-46B6-9D8A-5EA39D9B03BA}" srcOrd="1" destOrd="0" presId="urn:microsoft.com/office/officeart/2005/8/layout/hList1"/>
    <dgm:cxn modelId="{AAFD6F3E-E768-4B83-8B14-20E0A105D93D}" type="presParOf" srcId="{AF73B4D8-6F57-4ED0-BB3E-A23AD77FD3F0}" destId="{86A4DC69-3199-46B0-86D2-1A8739A72F99}" srcOrd="3" destOrd="0" presId="urn:microsoft.com/office/officeart/2005/8/layout/hList1"/>
    <dgm:cxn modelId="{6AFC943B-E96D-4F8F-8AD5-94403AE97B99}" type="presParOf" srcId="{AF73B4D8-6F57-4ED0-BB3E-A23AD77FD3F0}" destId="{454705DE-B946-42A1-A52F-BCEC11BDE115}" srcOrd="4" destOrd="0" presId="urn:microsoft.com/office/officeart/2005/8/layout/hList1"/>
    <dgm:cxn modelId="{E1DB122B-AA75-4D90-ABC7-1664FB41DCC1}" type="presParOf" srcId="{454705DE-B946-42A1-A52F-BCEC11BDE115}" destId="{2E76AEE2-70A9-4198-8C77-860B669C24D2}" srcOrd="0" destOrd="0" presId="urn:microsoft.com/office/officeart/2005/8/layout/hList1"/>
    <dgm:cxn modelId="{AC7F40A1-FFEC-4B98-B64C-5DB663A9F655}" type="presParOf" srcId="{454705DE-B946-42A1-A52F-BCEC11BDE115}" destId="{4F9B0CAA-E736-4B79-8704-570894F72CB0}"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596EA2-5EE3-46D8-87A3-106AF07F12C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AFD9158-D12E-455F-B0C7-7F561F447BF6}">
      <dgm:prSet phldrT="[Text]"/>
      <dgm:spPr/>
      <dgm:t>
        <a:bodyPr/>
        <a:lstStyle/>
        <a:p>
          <a:r>
            <a:rPr lang="en-US" dirty="0" err="1" smtClean="0"/>
            <a:t>Hạng</a:t>
          </a:r>
          <a:r>
            <a:rPr lang="en-US" dirty="0" smtClean="0"/>
            <a:t> </a:t>
          </a:r>
          <a:r>
            <a:rPr lang="en-US" dirty="0" err="1" smtClean="0"/>
            <a:t>thấp</a:t>
          </a:r>
          <a:r>
            <a:rPr lang="en-US" dirty="0" smtClean="0"/>
            <a:t> </a:t>
          </a:r>
          <a:r>
            <a:rPr lang="en-US" dirty="0" err="1" smtClean="0"/>
            <a:t>nhất</a:t>
          </a:r>
          <a:r>
            <a:rPr lang="en-US" dirty="0" smtClean="0"/>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NV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lệ</a:t>
          </a:r>
          <a:r>
            <a:rPr lang="en-US" dirty="0" smtClean="0">
              <a:latin typeface="Times New Roman" pitchFamily="18" charset="0"/>
              <a:cs typeface="Times New Roman" pitchFamily="18" charset="0"/>
            </a:rPr>
            <a:t> </a:t>
          </a:r>
          <a:endParaRPr lang="en-US" dirty="0"/>
        </a:p>
      </dgm:t>
    </dgm:pt>
    <dgm:pt modelId="{A96AA005-1E69-42BB-AC8F-07EC0A39EB63}" type="parTrans" cxnId="{95E5F8BA-E012-40A2-80F8-A2517E47E3E4}">
      <dgm:prSet/>
      <dgm:spPr/>
      <dgm:t>
        <a:bodyPr/>
        <a:lstStyle/>
        <a:p>
          <a:endParaRPr lang="en-US"/>
        </a:p>
      </dgm:t>
    </dgm:pt>
    <dgm:pt modelId="{688792C6-63B1-4775-BA77-947804046E19}" type="sibTrans" cxnId="{95E5F8BA-E012-40A2-80F8-A2517E47E3E4}">
      <dgm:prSet/>
      <dgm:spPr/>
      <dgm:t>
        <a:bodyPr/>
        <a:lstStyle/>
        <a:p>
          <a:endParaRPr lang="en-US"/>
        </a:p>
      </dgm:t>
    </dgm:pt>
    <dgm:pt modelId="{77F11C17-DEDF-4E33-9082-E409DD24E10A}">
      <dgm:prSet phldrT="[Text]"/>
      <dgm:spPr/>
      <dgm:t>
        <a:bodyPr/>
        <a:lstStyle/>
        <a:p>
          <a:r>
            <a:rPr lang="en-US" dirty="0" err="1" smtClean="0"/>
            <a:t>Hạng</a:t>
          </a:r>
          <a:r>
            <a:rPr lang="en-US" dirty="0" smtClean="0"/>
            <a:t> </a:t>
          </a:r>
          <a:r>
            <a:rPr lang="en-US" dirty="0" err="1" smtClean="0"/>
            <a:t>giữa:</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NV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endParaRPr lang="en-US" dirty="0"/>
        </a:p>
      </dgm:t>
    </dgm:pt>
    <dgm:pt modelId="{5D1C16F0-FE7F-47EA-AB14-E36B0EFA7294}" type="parTrans" cxnId="{95A822D0-D2FC-4109-88C6-DE7B8175519C}">
      <dgm:prSet/>
      <dgm:spPr/>
      <dgm:t>
        <a:bodyPr/>
        <a:lstStyle/>
        <a:p>
          <a:endParaRPr lang="en-US"/>
        </a:p>
      </dgm:t>
    </dgm:pt>
    <dgm:pt modelId="{8C584CBD-5EBB-4EC8-9700-679DFDF16E00}" type="sibTrans" cxnId="{95A822D0-D2FC-4109-88C6-DE7B8175519C}">
      <dgm:prSet/>
      <dgm:spPr/>
      <dgm:t>
        <a:bodyPr/>
        <a:lstStyle/>
        <a:p>
          <a:endParaRPr lang="en-US"/>
        </a:p>
      </dgm:t>
    </dgm:pt>
    <dgm:pt modelId="{4DC1972F-E743-4E37-9936-95A953307889}">
      <dgm:prSet phldrT="[Text]"/>
      <dgm:spPr/>
      <dgm:t>
        <a:bodyPr/>
        <a:lstStyle/>
        <a:p>
          <a:r>
            <a:rPr lang="en-US" dirty="0" err="1" smtClean="0"/>
            <a:t>Hạng</a:t>
          </a:r>
          <a:r>
            <a:rPr lang="en-US" dirty="0" smtClean="0"/>
            <a:t> </a:t>
          </a:r>
          <a:r>
            <a:rPr lang="en-US" dirty="0" err="1" smtClean="0"/>
            <a:t>cao</a:t>
          </a:r>
          <a:r>
            <a:rPr lang="en-US" dirty="0" smtClean="0"/>
            <a:t> </a:t>
          </a:r>
          <a:r>
            <a:rPr lang="en-US" dirty="0" err="1" smtClean="0"/>
            <a:t>nhất</a:t>
          </a:r>
          <a:r>
            <a:rPr lang="en-US" dirty="0" smtClean="0"/>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NV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endParaRPr lang="en-US" dirty="0"/>
        </a:p>
      </dgm:t>
    </dgm:pt>
    <dgm:pt modelId="{D89AC64E-1A18-4691-AED8-F51DEF23DAC4}" type="parTrans" cxnId="{E9584A9B-7B32-474F-900B-264611115272}">
      <dgm:prSet/>
      <dgm:spPr/>
      <dgm:t>
        <a:bodyPr/>
        <a:lstStyle/>
        <a:p>
          <a:endParaRPr lang="en-US"/>
        </a:p>
      </dgm:t>
    </dgm:pt>
    <dgm:pt modelId="{1BA7F5BF-2176-407E-A182-F9F0BF677CD0}" type="sibTrans" cxnId="{E9584A9B-7B32-474F-900B-264611115272}">
      <dgm:prSet/>
      <dgm:spPr/>
      <dgm:t>
        <a:bodyPr/>
        <a:lstStyle/>
        <a:p>
          <a:endParaRPr lang="en-US"/>
        </a:p>
      </dgm:t>
    </dgm:pt>
    <dgm:pt modelId="{9596EB9A-CF3E-46B9-91DA-FA7E944FC3C7}" type="pres">
      <dgm:prSet presAssocID="{56596EA2-5EE3-46D8-87A3-106AF07F12CD}" presName="rootnode" presStyleCnt="0">
        <dgm:presLayoutVars>
          <dgm:chMax/>
          <dgm:chPref/>
          <dgm:dir/>
          <dgm:animLvl val="lvl"/>
        </dgm:presLayoutVars>
      </dgm:prSet>
      <dgm:spPr/>
      <dgm:t>
        <a:bodyPr/>
        <a:lstStyle/>
        <a:p>
          <a:endParaRPr lang="en-US"/>
        </a:p>
      </dgm:t>
    </dgm:pt>
    <dgm:pt modelId="{3DF05E19-DC7F-4D64-A9CA-C8B01049F0A5}" type="pres">
      <dgm:prSet presAssocID="{3AFD9158-D12E-455F-B0C7-7F561F447BF6}" presName="composite" presStyleCnt="0"/>
      <dgm:spPr/>
    </dgm:pt>
    <dgm:pt modelId="{5A9B65A5-B839-47BF-8BE3-6162007CA6F7}" type="pres">
      <dgm:prSet presAssocID="{3AFD9158-D12E-455F-B0C7-7F561F447BF6}" presName="LShape" presStyleLbl="alignNode1" presStyleIdx="0" presStyleCnt="5"/>
      <dgm:spPr/>
    </dgm:pt>
    <dgm:pt modelId="{71B4754E-2BBE-478D-8252-071B4AC66573}" type="pres">
      <dgm:prSet presAssocID="{3AFD9158-D12E-455F-B0C7-7F561F447BF6}" presName="ParentText" presStyleLbl="revTx" presStyleIdx="0" presStyleCnt="3">
        <dgm:presLayoutVars>
          <dgm:chMax val="0"/>
          <dgm:chPref val="0"/>
          <dgm:bulletEnabled val="1"/>
        </dgm:presLayoutVars>
      </dgm:prSet>
      <dgm:spPr/>
      <dgm:t>
        <a:bodyPr/>
        <a:lstStyle/>
        <a:p>
          <a:endParaRPr lang="en-US"/>
        </a:p>
      </dgm:t>
    </dgm:pt>
    <dgm:pt modelId="{3E995F92-4450-4367-9A9E-197DE1B5AF5D}" type="pres">
      <dgm:prSet presAssocID="{3AFD9158-D12E-455F-B0C7-7F561F447BF6}" presName="Triangle" presStyleLbl="alignNode1" presStyleIdx="1" presStyleCnt="5"/>
      <dgm:spPr/>
    </dgm:pt>
    <dgm:pt modelId="{216F9B4A-3599-40A9-A853-3D2ED9E43490}" type="pres">
      <dgm:prSet presAssocID="{688792C6-63B1-4775-BA77-947804046E19}" presName="sibTrans" presStyleCnt="0"/>
      <dgm:spPr/>
    </dgm:pt>
    <dgm:pt modelId="{4A36A2FB-3DEF-49DA-B9B1-7A3C7FFD0057}" type="pres">
      <dgm:prSet presAssocID="{688792C6-63B1-4775-BA77-947804046E19}" presName="space" presStyleCnt="0"/>
      <dgm:spPr/>
    </dgm:pt>
    <dgm:pt modelId="{D1B51F7D-BAFF-4480-B401-A06E3D356798}" type="pres">
      <dgm:prSet presAssocID="{77F11C17-DEDF-4E33-9082-E409DD24E10A}" presName="composite" presStyleCnt="0"/>
      <dgm:spPr/>
    </dgm:pt>
    <dgm:pt modelId="{C3B35DE4-D40E-4591-989F-64859CF52DD5}" type="pres">
      <dgm:prSet presAssocID="{77F11C17-DEDF-4E33-9082-E409DD24E10A}" presName="LShape" presStyleLbl="alignNode1" presStyleIdx="2" presStyleCnt="5"/>
      <dgm:spPr/>
    </dgm:pt>
    <dgm:pt modelId="{B65C1483-1339-4FDA-B796-63CBAD0FCBB4}" type="pres">
      <dgm:prSet presAssocID="{77F11C17-DEDF-4E33-9082-E409DD24E10A}" presName="ParentText" presStyleLbl="revTx" presStyleIdx="1" presStyleCnt="3">
        <dgm:presLayoutVars>
          <dgm:chMax val="0"/>
          <dgm:chPref val="0"/>
          <dgm:bulletEnabled val="1"/>
        </dgm:presLayoutVars>
      </dgm:prSet>
      <dgm:spPr/>
      <dgm:t>
        <a:bodyPr/>
        <a:lstStyle/>
        <a:p>
          <a:endParaRPr lang="en-US"/>
        </a:p>
      </dgm:t>
    </dgm:pt>
    <dgm:pt modelId="{51F71F02-CB23-40F3-8F4F-9C793DD52365}" type="pres">
      <dgm:prSet presAssocID="{77F11C17-DEDF-4E33-9082-E409DD24E10A}" presName="Triangle" presStyleLbl="alignNode1" presStyleIdx="3" presStyleCnt="5"/>
      <dgm:spPr/>
    </dgm:pt>
    <dgm:pt modelId="{D44CB26A-AA2E-4211-A547-8902B1DAF25E}" type="pres">
      <dgm:prSet presAssocID="{8C584CBD-5EBB-4EC8-9700-679DFDF16E00}" presName="sibTrans" presStyleCnt="0"/>
      <dgm:spPr/>
    </dgm:pt>
    <dgm:pt modelId="{48990845-5DF2-4210-B5F8-5A84F2B059A0}" type="pres">
      <dgm:prSet presAssocID="{8C584CBD-5EBB-4EC8-9700-679DFDF16E00}" presName="space" presStyleCnt="0"/>
      <dgm:spPr/>
    </dgm:pt>
    <dgm:pt modelId="{FDF36190-997B-48B5-B1D0-7B1C1DD4CE09}" type="pres">
      <dgm:prSet presAssocID="{4DC1972F-E743-4E37-9936-95A953307889}" presName="composite" presStyleCnt="0"/>
      <dgm:spPr/>
    </dgm:pt>
    <dgm:pt modelId="{6466FD22-8162-465E-848C-6A3EE379D6FD}" type="pres">
      <dgm:prSet presAssocID="{4DC1972F-E743-4E37-9936-95A953307889}" presName="LShape" presStyleLbl="alignNode1" presStyleIdx="4" presStyleCnt="5"/>
      <dgm:spPr/>
    </dgm:pt>
    <dgm:pt modelId="{20AE5C4F-BB1E-4ACB-B3E1-AF4A798E041A}" type="pres">
      <dgm:prSet presAssocID="{4DC1972F-E743-4E37-9936-95A953307889}" presName="ParentText" presStyleLbl="revTx" presStyleIdx="2" presStyleCnt="3">
        <dgm:presLayoutVars>
          <dgm:chMax val="0"/>
          <dgm:chPref val="0"/>
          <dgm:bulletEnabled val="1"/>
        </dgm:presLayoutVars>
      </dgm:prSet>
      <dgm:spPr/>
      <dgm:t>
        <a:bodyPr/>
        <a:lstStyle/>
        <a:p>
          <a:endParaRPr lang="en-US"/>
        </a:p>
      </dgm:t>
    </dgm:pt>
  </dgm:ptLst>
  <dgm:cxnLst>
    <dgm:cxn modelId="{95A822D0-D2FC-4109-88C6-DE7B8175519C}" srcId="{56596EA2-5EE3-46D8-87A3-106AF07F12CD}" destId="{77F11C17-DEDF-4E33-9082-E409DD24E10A}" srcOrd="1" destOrd="0" parTransId="{5D1C16F0-FE7F-47EA-AB14-E36B0EFA7294}" sibTransId="{8C584CBD-5EBB-4EC8-9700-679DFDF16E00}"/>
    <dgm:cxn modelId="{E9584A9B-7B32-474F-900B-264611115272}" srcId="{56596EA2-5EE3-46D8-87A3-106AF07F12CD}" destId="{4DC1972F-E743-4E37-9936-95A953307889}" srcOrd="2" destOrd="0" parTransId="{D89AC64E-1A18-4691-AED8-F51DEF23DAC4}" sibTransId="{1BA7F5BF-2176-407E-A182-F9F0BF677CD0}"/>
    <dgm:cxn modelId="{3D7FEF45-CDCF-436F-954A-10AD4B13C16E}" type="presOf" srcId="{56596EA2-5EE3-46D8-87A3-106AF07F12CD}" destId="{9596EB9A-CF3E-46B9-91DA-FA7E944FC3C7}" srcOrd="0" destOrd="0" presId="urn:microsoft.com/office/officeart/2009/3/layout/StepUpProcess"/>
    <dgm:cxn modelId="{DF7EFF33-EDA0-4F3D-BF9B-2AC863BA5D30}" type="presOf" srcId="{3AFD9158-D12E-455F-B0C7-7F561F447BF6}" destId="{71B4754E-2BBE-478D-8252-071B4AC66573}" srcOrd="0" destOrd="0" presId="urn:microsoft.com/office/officeart/2009/3/layout/StepUpProcess"/>
    <dgm:cxn modelId="{6CE9B129-B56C-43EC-B667-C1A7A58E3734}" type="presOf" srcId="{4DC1972F-E743-4E37-9936-95A953307889}" destId="{20AE5C4F-BB1E-4ACB-B3E1-AF4A798E041A}" srcOrd="0" destOrd="0" presId="urn:microsoft.com/office/officeart/2009/3/layout/StepUpProcess"/>
    <dgm:cxn modelId="{95E5F8BA-E012-40A2-80F8-A2517E47E3E4}" srcId="{56596EA2-5EE3-46D8-87A3-106AF07F12CD}" destId="{3AFD9158-D12E-455F-B0C7-7F561F447BF6}" srcOrd="0" destOrd="0" parTransId="{A96AA005-1E69-42BB-AC8F-07EC0A39EB63}" sibTransId="{688792C6-63B1-4775-BA77-947804046E19}"/>
    <dgm:cxn modelId="{29C74994-FF5C-483C-B61D-52BA282CF57D}" type="presOf" srcId="{77F11C17-DEDF-4E33-9082-E409DD24E10A}" destId="{B65C1483-1339-4FDA-B796-63CBAD0FCBB4}" srcOrd="0" destOrd="0" presId="urn:microsoft.com/office/officeart/2009/3/layout/StepUpProcess"/>
    <dgm:cxn modelId="{E9E3A604-64F9-4B69-BBF7-2948F1C18948}" type="presParOf" srcId="{9596EB9A-CF3E-46B9-91DA-FA7E944FC3C7}" destId="{3DF05E19-DC7F-4D64-A9CA-C8B01049F0A5}" srcOrd="0" destOrd="0" presId="urn:microsoft.com/office/officeart/2009/3/layout/StepUpProcess"/>
    <dgm:cxn modelId="{D7A8450A-17C3-4898-9B38-53DCA0C521A2}" type="presParOf" srcId="{3DF05E19-DC7F-4D64-A9CA-C8B01049F0A5}" destId="{5A9B65A5-B839-47BF-8BE3-6162007CA6F7}" srcOrd="0" destOrd="0" presId="urn:microsoft.com/office/officeart/2009/3/layout/StepUpProcess"/>
    <dgm:cxn modelId="{C5609FE1-69BC-41B0-9F30-D7A7ABF9ABB0}" type="presParOf" srcId="{3DF05E19-DC7F-4D64-A9CA-C8B01049F0A5}" destId="{71B4754E-2BBE-478D-8252-071B4AC66573}" srcOrd="1" destOrd="0" presId="urn:microsoft.com/office/officeart/2009/3/layout/StepUpProcess"/>
    <dgm:cxn modelId="{086D6B9A-E4C6-4061-9606-6B0B8D0E332E}" type="presParOf" srcId="{3DF05E19-DC7F-4D64-A9CA-C8B01049F0A5}" destId="{3E995F92-4450-4367-9A9E-197DE1B5AF5D}" srcOrd="2" destOrd="0" presId="urn:microsoft.com/office/officeart/2009/3/layout/StepUpProcess"/>
    <dgm:cxn modelId="{C316B417-C6BB-456F-B829-8E9BC4CCAE45}" type="presParOf" srcId="{9596EB9A-CF3E-46B9-91DA-FA7E944FC3C7}" destId="{216F9B4A-3599-40A9-A853-3D2ED9E43490}" srcOrd="1" destOrd="0" presId="urn:microsoft.com/office/officeart/2009/3/layout/StepUpProcess"/>
    <dgm:cxn modelId="{941F915F-BFC5-4B32-BFDC-FCBFB7245804}" type="presParOf" srcId="{216F9B4A-3599-40A9-A853-3D2ED9E43490}" destId="{4A36A2FB-3DEF-49DA-B9B1-7A3C7FFD0057}" srcOrd="0" destOrd="0" presId="urn:microsoft.com/office/officeart/2009/3/layout/StepUpProcess"/>
    <dgm:cxn modelId="{9202C3E7-C58B-469D-852C-3C88F8893FF4}" type="presParOf" srcId="{9596EB9A-CF3E-46B9-91DA-FA7E944FC3C7}" destId="{D1B51F7D-BAFF-4480-B401-A06E3D356798}" srcOrd="2" destOrd="0" presId="urn:microsoft.com/office/officeart/2009/3/layout/StepUpProcess"/>
    <dgm:cxn modelId="{5B494307-E757-4B54-935A-853957481BE1}" type="presParOf" srcId="{D1B51F7D-BAFF-4480-B401-A06E3D356798}" destId="{C3B35DE4-D40E-4591-989F-64859CF52DD5}" srcOrd="0" destOrd="0" presId="urn:microsoft.com/office/officeart/2009/3/layout/StepUpProcess"/>
    <dgm:cxn modelId="{9336EB02-3D1A-470C-BE46-A8B80DC47D2D}" type="presParOf" srcId="{D1B51F7D-BAFF-4480-B401-A06E3D356798}" destId="{B65C1483-1339-4FDA-B796-63CBAD0FCBB4}" srcOrd="1" destOrd="0" presId="urn:microsoft.com/office/officeart/2009/3/layout/StepUpProcess"/>
    <dgm:cxn modelId="{0A3D4A9A-DAFB-4DDD-9634-75E6795B2720}" type="presParOf" srcId="{D1B51F7D-BAFF-4480-B401-A06E3D356798}" destId="{51F71F02-CB23-40F3-8F4F-9C793DD52365}" srcOrd="2" destOrd="0" presId="urn:microsoft.com/office/officeart/2009/3/layout/StepUpProcess"/>
    <dgm:cxn modelId="{57935D5D-0D6E-49F5-83D0-B1F129243A24}" type="presParOf" srcId="{9596EB9A-CF3E-46B9-91DA-FA7E944FC3C7}" destId="{D44CB26A-AA2E-4211-A547-8902B1DAF25E}" srcOrd="3" destOrd="0" presId="urn:microsoft.com/office/officeart/2009/3/layout/StepUpProcess"/>
    <dgm:cxn modelId="{38AD54CC-701A-4AD7-B94E-188F1611908A}" type="presParOf" srcId="{D44CB26A-AA2E-4211-A547-8902B1DAF25E}" destId="{48990845-5DF2-4210-B5F8-5A84F2B059A0}" srcOrd="0" destOrd="0" presId="urn:microsoft.com/office/officeart/2009/3/layout/StepUpProcess"/>
    <dgm:cxn modelId="{8A04CA2C-698F-449C-8683-2AC7CD091E77}" type="presParOf" srcId="{9596EB9A-CF3E-46B9-91DA-FA7E944FC3C7}" destId="{FDF36190-997B-48B5-B1D0-7B1C1DD4CE09}" srcOrd="4" destOrd="0" presId="urn:microsoft.com/office/officeart/2009/3/layout/StepUpProcess"/>
    <dgm:cxn modelId="{EB300658-A370-4C75-A810-8D4001D7997D}" type="presParOf" srcId="{FDF36190-997B-48B5-B1D0-7B1C1DD4CE09}" destId="{6466FD22-8162-465E-848C-6A3EE379D6FD}" srcOrd="0" destOrd="0" presId="urn:microsoft.com/office/officeart/2009/3/layout/StepUpProcess"/>
    <dgm:cxn modelId="{0835F51A-A302-40CB-9D65-F958618F2481}" type="presParOf" srcId="{FDF36190-997B-48B5-B1D0-7B1C1DD4CE09}" destId="{20AE5C4F-BB1E-4ACB-B3E1-AF4A798E041A}"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5EEA79-2060-4C6E-B5B3-DF77CDFB6D4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A6776A6-2049-4CA1-A8A6-A40EE1C5F7A0}">
      <dgm:prSet phldrT="[Text]"/>
      <dgm:spPr/>
      <dgm:t>
        <a:bodyPr/>
        <a:lstStyle/>
        <a:p>
          <a:r>
            <a:rPr lang="en-US" dirty="0" err="1" smtClean="0"/>
            <a:t>Hạng</a:t>
          </a:r>
          <a:r>
            <a:rPr lang="en-US" dirty="0" smtClean="0"/>
            <a:t> III</a:t>
          </a:r>
          <a:endParaRPr lang="en-US" dirty="0"/>
        </a:p>
      </dgm:t>
    </dgm:pt>
    <dgm:pt modelId="{39AE13A1-79CB-4ACF-92AB-BC5A9DA3CE26}" type="parTrans" cxnId="{7B43D212-F9A9-4454-9465-00B50012A813}">
      <dgm:prSet/>
      <dgm:spPr/>
      <dgm:t>
        <a:bodyPr/>
        <a:lstStyle/>
        <a:p>
          <a:endParaRPr lang="en-US"/>
        </a:p>
      </dgm:t>
    </dgm:pt>
    <dgm:pt modelId="{5EDEB2F9-8854-493A-8D41-8540526BD20A}" type="sibTrans" cxnId="{7B43D212-F9A9-4454-9465-00B50012A813}">
      <dgm:prSet/>
      <dgm:spPr/>
      <dgm:t>
        <a:bodyPr/>
        <a:lstStyle/>
        <a:p>
          <a:endParaRPr lang="en-US"/>
        </a:p>
      </dgm:t>
    </dgm:pt>
    <dgm:pt modelId="{E67EE019-1D37-4034-A6B2-8365B844785C}">
      <dgm:prSet phldrT="[Tex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CĐSP</a:t>
          </a:r>
          <a:endParaRPr lang="en-US" dirty="0"/>
        </a:p>
      </dgm:t>
    </dgm:pt>
    <dgm:pt modelId="{99F751D6-5C5B-4BAF-897B-1CCCD1D9D510}" type="parTrans" cxnId="{5567F927-ACB4-4919-A28B-B7CD53640F08}">
      <dgm:prSet/>
      <dgm:spPr/>
      <dgm:t>
        <a:bodyPr/>
        <a:lstStyle/>
        <a:p>
          <a:endParaRPr lang="en-US"/>
        </a:p>
      </dgm:t>
    </dgm:pt>
    <dgm:pt modelId="{03C35636-403A-47CF-8B8C-91132E399AFF}" type="sibTrans" cxnId="{5567F927-ACB4-4919-A28B-B7CD53640F08}">
      <dgm:prSet/>
      <dgm:spPr/>
      <dgm:t>
        <a:bodyPr/>
        <a:lstStyle/>
        <a:p>
          <a:endParaRPr lang="en-US"/>
        </a:p>
      </dgm:t>
    </dgm:pt>
    <dgm:pt modelId="{046F06D2-679E-4355-914F-D40FAD82E519}">
      <dgm:prSet phldrT="[Text]"/>
      <dgm:spPr/>
      <dgm:t>
        <a:bodyPr/>
        <a:lstStyle/>
        <a:p>
          <a:r>
            <a:rPr lang="en-US" dirty="0" err="1" smtClean="0"/>
            <a:t>Hạng</a:t>
          </a:r>
          <a:r>
            <a:rPr lang="en-US" dirty="0" smtClean="0"/>
            <a:t> II</a:t>
          </a:r>
          <a:endParaRPr lang="en-US" dirty="0"/>
        </a:p>
      </dgm:t>
    </dgm:pt>
    <dgm:pt modelId="{351B3E1C-A579-4643-9E98-2A7EBEFFD019}" type="parTrans" cxnId="{5B0DC922-EC3C-46E5-B0B7-50E306DAE7D9}">
      <dgm:prSet/>
      <dgm:spPr/>
      <dgm:t>
        <a:bodyPr/>
        <a:lstStyle/>
        <a:p>
          <a:endParaRPr lang="en-US"/>
        </a:p>
      </dgm:t>
    </dgm:pt>
    <dgm:pt modelId="{0355A69E-7F35-4493-8BD0-7236662D6F77}" type="sibTrans" cxnId="{5B0DC922-EC3C-46E5-B0B7-50E306DAE7D9}">
      <dgm:prSet/>
      <dgm:spPr/>
      <dgm:t>
        <a:bodyPr/>
        <a:lstStyle/>
        <a:p>
          <a:endParaRPr lang="en-US"/>
        </a:p>
      </dgm:t>
    </dgm:pt>
    <dgm:pt modelId="{F6B79748-D940-479E-942C-57E49B1F37A5}">
      <dgm:prSet phldrT="[Tex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ĐH</a:t>
          </a:r>
          <a:endParaRPr lang="en-US" sz="2400" dirty="0"/>
        </a:p>
      </dgm:t>
    </dgm:pt>
    <dgm:pt modelId="{94700C01-9054-406B-9443-9D9F8751BD6B}" type="parTrans" cxnId="{5AD0EB92-68A1-48CF-BA3B-23834AE5C338}">
      <dgm:prSet/>
      <dgm:spPr/>
      <dgm:t>
        <a:bodyPr/>
        <a:lstStyle/>
        <a:p>
          <a:endParaRPr lang="en-US"/>
        </a:p>
      </dgm:t>
    </dgm:pt>
    <dgm:pt modelId="{72C5AFCF-5F58-4A67-896C-3CA7FCCF8E99}" type="sibTrans" cxnId="{5AD0EB92-68A1-48CF-BA3B-23834AE5C338}">
      <dgm:prSet/>
      <dgm:spPr/>
      <dgm:t>
        <a:bodyPr/>
        <a:lstStyle/>
        <a:p>
          <a:endParaRPr lang="en-US"/>
        </a:p>
      </dgm:t>
    </dgm:pt>
    <dgm:pt modelId="{65DB0561-3036-4A6C-816B-6D3ABAC4E11B}">
      <dgm:prSet phldrT="[Text]"/>
      <dgm:spPr/>
      <dgm:t>
        <a:bodyPr/>
        <a:lstStyle/>
        <a:p>
          <a:r>
            <a:rPr lang="en-US" dirty="0" err="1" smtClean="0"/>
            <a:t>Hạng</a:t>
          </a:r>
          <a:r>
            <a:rPr lang="en-US" dirty="0" smtClean="0"/>
            <a:t> I</a:t>
          </a:r>
          <a:endParaRPr lang="en-US" dirty="0"/>
        </a:p>
      </dgm:t>
    </dgm:pt>
    <dgm:pt modelId="{34DF5622-4D6B-41F5-9F42-4BB6393F1142}" type="parTrans" cxnId="{BD5AA5D4-8B6B-432F-8C1D-4FF4A6EE4727}">
      <dgm:prSet/>
      <dgm:spPr/>
      <dgm:t>
        <a:bodyPr/>
        <a:lstStyle/>
        <a:p>
          <a:endParaRPr lang="en-US"/>
        </a:p>
      </dgm:t>
    </dgm:pt>
    <dgm:pt modelId="{909D36D7-1B99-4FBE-A833-6A2F0C25FBCB}" type="sibTrans" cxnId="{BD5AA5D4-8B6B-432F-8C1D-4FF4A6EE4727}">
      <dgm:prSet/>
      <dgm:spPr/>
      <dgm:t>
        <a:bodyPr/>
        <a:lstStyle/>
        <a:p>
          <a:endParaRPr lang="en-US"/>
        </a:p>
      </dgm:t>
    </dgm:pt>
    <dgm:pt modelId="{7C568F4F-3128-480D-A103-D0F11E5D521B}">
      <dgm:prSet phldrT="[Tex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ĐH</a:t>
          </a:r>
          <a:endParaRPr lang="en-US" sz="2400" dirty="0"/>
        </a:p>
      </dgm:t>
    </dgm:pt>
    <dgm:pt modelId="{F97AF3F4-AEB7-4EF3-9888-CB1D03B1D667}" type="parTrans" cxnId="{076C8BBF-0D44-45E5-82F7-2AAA4F32D0B0}">
      <dgm:prSet/>
      <dgm:spPr/>
      <dgm:t>
        <a:bodyPr/>
        <a:lstStyle/>
        <a:p>
          <a:endParaRPr lang="en-US"/>
        </a:p>
      </dgm:t>
    </dgm:pt>
    <dgm:pt modelId="{BF9285EF-374F-457C-B11D-28B57932CD15}" type="sibTrans" cxnId="{076C8BBF-0D44-45E5-82F7-2AAA4F32D0B0}">
      <dgm:prSet/>
      <dgm:spPr/>
      <dgm:t>
        <a:bodyPr/>
        <a:lstStyle/>
        <a:p>
          <a:endParaRPr lang="en-US"/>
        </a:p>
      </dgm:t>
    </dgm:pt>
    <dgm:pt modelId="{EEF5ED40-3C15-4F40-B442-3B0FEB2A3826}">
      <dgm:prSe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1</a:t>
          </a:r>
        </a:p>
      </dgm:t>
    </dgm:pt>
    <dgm:pt modelId="{7B4FDF38-D8A3-4E48-BFAD-B4B2047429ED}" type="parTrans" cxnId="{5F77B908-52EF-41E6-A07D-511B438E3B7D}">
      <dgm:prSet/>
      <dgm:spPr/>
      <dgm:t>
        <a:bodyPr/>
        <a:lstStyle/>
        <a:p>
          <a:endParaRPr lang="en-US"/>
        </a:p>
      </dgm:t>
    </dgm:pt>
    <dgm:pt modelId="{CA73E75B-9F9C-4CF5-BA29-485D6DE1132C}" type="sibTrans" cxnId="{5F77B908-52EF-41E6-A07D-511B438E3B7D}">
      <dgm:prSet/>
      <dgm:spPr/>
      <dgm:t>
        <a:bodyPr/>
        <a:lstStyle/>
        <a:p>
          <a:endParaRPr lang="en-US"/>
        </a:p>
      </dgm:t>
    </dgm:pt>
    <dgm:pt modelId="{384BC46B-D9A6-4EFE-99F1-80CB2FCFAA5B}">
      <dgm:prSe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dirty="0" smtClean="0">
            <a:latin typeface="Times New Roman" pitchFamily="18" charset="0"/>
            <a:cs typeface="Times New Roman" pitchFamily="18" charset="0"/>
          </a:endParaRPr>
        </a:p>
      </dgm:t>
    </dgm:pt>
    <dgm:pt modelId="{5713998B-883A-4A49-9C38-54470F382335}" type="parTrans" cxnId="{AFD00A66-2A66-4C4D-A30C-16E5D846DEC2}">
      <dgm:prSet/>
      <dgm:spPr/>
      <dgm:t>
        <a:bodyPr/>
        <a:lstStyle/>
        <a:p>
          <a:endParaRPr lang="en-US"/>
        </a:p>
      </dgm:t>
    </dgm:pt>
    <dgm:pt modelId="{8DB0E51A-54D7-4B68-9A12-76BF904996F1}" type="sibTrans" cxnId="{AFD00A66-2A66-4C4D-A30C-16E5D846DEC2}">
      <dgm:prSet/>
      <dgm:spPr/>
      <dgm:t>
        <a:bodyPr/>
        <a:lstStyle/>
        <a:p>
          <a:endParaRPr lang="en-US"/>
        </a:p>
      </dgm:t>
    </dgm:pt>
    <dgm:pt modelId="{3947F784-2C6D-485B-A9E2-8A271E50AA43}">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2</a:t>
          </a:r>
        </a:p>
      </dgm:t>
    </dgm:pt>
    <dgm:pt modelId="{7AF67E6D-B5CF-438F-89BE-C186804B696C}" type="parTrans" cxnId="{5C433F7B-E5D8-4402-ADAF-975E4BFE1EB9}">
      <dgm:prSet/>
      <dgm:spPr/>
      <dgm:t>
        <a:bodyPr/>
        <a:lstStyle/>
        <a:p>
          <a:endParaRPr lang="en-US"/>
        </a:p>
      </dgm:t>
    </dgm:pt>
    <dgm:pt modelId="{07E06FD1-8960-4917-8DCD-723E2B10879D}" type="sibTrans" cxnId="{5C433F7B-E5D8-4402-ADAF-975E4BFE1EB9}">
      <dgm:prSet/>
      <dgm:spPr/>
      <dgm:t>
        <a:bodyPr/>
        <a:lstStyle/>
        <a:p>
          <a:endParaRPr lang="en-US"/>
        </a:p>
      </dgm:t>
    </dgm:pt>
    <dgm:pt modelId="{0B7065F9-3267-4D47-8F69-C35F6547CF28}">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dgm:t>
    </dgm:pt>
    <dgm:pt modelId="{72B994D8-CDCD-4806-A6F7-8A1775CE001D}" type="parTrans" cxnId="{8AD9BEAD-A86A-4FF9-89FC-D48CAAA9BB70}">
      <dgm:prSet/>
      <dgm:spPr/>
      <dgm:t>
        <a:bodyPr/>
        <a:lstStyle/>
        <a:p>
          <a:endParaRPr lang="en-US"/>
        </a:p>
      </dgm:t>
    </dgm:pt>
    <dgm:pt modelId="{A86882FF-1550-4455-B2BE-9E193CB70A45}" type="sibTrans" cxnId="{8AD9BEAD-A86A-4FF9-89FC-D48CAAA9BB70}">
      <dgm:prSet/>
      <dgm:spPr/>
      <dgm:t>
        <a:bodyPr/>
        <a:lstStyle/>
        <a:p>
          <a:endParaRPr lang="en-US"/>
        </a:p>
      </dgm:t>
    </dgm:pt>
    <dgm:pt modelId="{5E28D8BF-21A6-46C6-B904-08CC2A252F73}">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TCCD GV THCS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II</a:t>
          </a:r>
          <a:endParaRPr lang="en-US" sz="2400" dirty="0" smtClean="0">
            <a:latin typeface="Times New Roman" pitchFamily="18" charset="0"/>
            <a:cs typeface="Times New Roman" pitchFamily="18" charset="0"/>
          </a:endParaRPr>
        </a:p>
      </dgm:t>
    </dgm:pt>
    <dgm:pt modelId="{5BC8BCDB-2CCF-4DAA-8C49-409DCD4E767B}" type="parTrans" cxnId="{50B204BB-01C1-4E4C-9953-460AB88DFB22}">
      <dgm:prSet/>
      <dgm:spPr/>
      <dgm:t>
        <a:bodyPr/>
        <a:lstStyle/>
        <a:p>
          <a:endParaRPr lang="en-US"/>
        </a:p>
      </dgm:t>
    </dgm:pt>
    <dgm:pt modelId="{444C7C66-2D22-45DE-AC6A-DFA8DA45E126}" type="sibTrans" cxnId="{50B204BB-01C1-4E4C-9953-460AB88DFB22}">
      <dgm:prSet/>
      <dgm:spPr/>
      <dgm:t>
        <a:bodyPr/>
        <a:lstStyle/>
        <a:p>
          <a:endParaRPr lang="en-US"/>
        </a:p>
      </dgm:t>
    </dgm:pt>
    <dgm:pt modelId="{4E5B05EC-F728-493B-B19D-52C713B19F20}">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3</a:t>
          </a:r>
        </a:p>
      </dgm:t>
    </dgm:pt>
    <dgm:pt modelId="{4865CF30-31CA-457D-9E51-AFE7F291F00D}" type="parTrans" cxnId="{83FD5757-A241-4690-A09D-7CAEC655B1A5}">
      <dgm:prSet/>
      <dgm:spPr/>
      <dgm:t>
        <a:bodyPr/>
        <a:lstStyle/>
        <a:p>
          <a:endParaRPr lang="en-US"/>
        </a:p>
      </dgm:t>
    </dgm:pt>
    <dgm:pt modelId="{0D3EDA75-4A56-4D4D-A7B7-97250654580B}" type="sibTrans" cxnId="{83FD5757-A241-4690-A09D-7CAEC655B1A5}">
      <dgm:prSet/>
      <dgm:spPr/>
      <dgm:t>
        <a:bodyPr/>
        <a:lstStyle/>
        <a:p>
          <a:endParaRPr lang="en-US"/>
        </a:p>
      </dgm:t>
    </dgm:pt>
    <dgm:pt modelId="{9D43C4F2-74FA-4FE3-BC5A-357D79452E10}">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dgm:t>
    </dgm:pt>
    <dgm:pt modelId="{89FD66D8-7E7A-45CF-A837-1DF97803FD84}" type="parTrans" cxnId="{911554A8-9293-4837-ABDC-07DB7DE38355}">
      <dgm:prSet/>
      <dgm:spPr/>
      <dgm:t>
        <a:bodyPr/>
        <a:lstStyle/>
        <a:p>
          <a:endParaRPr lang="en-US"/>
        </a:p>
      </dgm:t>
    </dgm:pt>
    <dgm:pt modelId="{C09A2EC7-BE4B-4E08-84AD-8F099AEBC4F7}" type="sibTrans" cxnId="{911554A8-9293-4837-ABDC-07DB7DE38355}">
      <dgm:prSet/>
      <dgm:spPr/>
      <dgm:t>
        <a:bodyPr/>
        <a:lstStyle/>
        <a:p>
          <a:endParaRPr lang="en-US"/>
        </a:p>
      </dgm:t>
    </dgm:pt>
    <dgm:pt modelId="{2674ACC6-4936-4768-92EA-9A5E9934D612}">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TCCD GV THCS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a:t>
          </a:r>
          <a:endParaRPr lang="en-US" sz="2400" dirty="0" smtClean="0">
            <a:latin typeface="Times New Roman" pitchFamily="18" charset="0"/>
            <a:cs typeface="Times New Roman" pitchFamily="18" charset="0"/>
          </a:endParaRPr>
        </a:p>
      </dgm:t>
    </dgm:pt>
    <dgm:pt modelId="{01069BF7-B72F-44D0-BC73-0DEF1BE73B61}" type="parTrans" cxnId="{95163B2F-2EEF-4AB4-A703-4589A56A8516}">
      <dgm:prSet/>
      <dgm:spPr/>
      <dgm:t>
        <a:bodyPr/>
        <a:lstStyle/>
        <a:p>
          <a:endParaRPr lang="en-US"/>
        </a:p>
      </dgm:t>
    </dgm:pt>
    <dgm:pt modelId="{A192613B-D206-4F3E-92F9-D62BCDD66A78}" type="sibTrans" cxnId="{95163B2F-2EEF-4AB4-A703-4589A56A8516}">
      <dgm:prSet/>
      <dgm:spPr/>
      <dgm:t>
        <a:bodyPr/>
        <a:lstStyle/>
        <a:p>
          <a:endParaRPr lang="en-US"/>
        </a:p>
      </dgm:t>
    </dgm:pt>
    <dgm:pt modelId="{2584B0F4-D303-4F98-9A05-48C067B2B879}" type="pres">
      <dgm:prSet presAssocID="{F65EEA79-2060-4C6E-B5B3-DF77CDFB6D4A}" presName="linearFlow" presStyleCnt="0">
        <dgm:presLayoutVars>
          <dgm:dir/>
          <dgm:animLvl val="lvl"/>
          <dgm:resizeHandles val="exact"/>
        </dgm:presLayoutVars>
      </dgm:prSet>
      <dgm:spPr/>
      <dgm:t>
        <a:bodyPr/>
        <a:lstStyle/>
        <a:p>
          <a:endParaRPr lang="en-US"/>
        </a:p>
      </dgm:t>
    </dgm:pt>
    <dgm:pt modelId="{DA4BD7B6-1B8E-43BE-8022-7E28794D261D}" type="pres">
      <dgm:prSet presAssocID="{0A6776A6-2049-4CA1-A8A6-A40EE1C5F7A0}" presName="composite" presStyleCnt="0"/>
      <dgm:spPr/>
    </dgm:pt>
    <dgm:pt modelId="{1DBB1884-84A6-4CA1-9035-7091001A23AC}" type="pres">
      <dgm:prSet presAssocID="{0A6776A6-2049-4CA1-A8A6-A40EE1C5F7A0}" presName="parTx" presStyleLbl="node1" presStyleIdx="0" presStyleCnt="3">
        <dgm:presLayoutVars>
          <dgm:chMax val="0"/>
          <dgm:chPref val="0"/>
          <dgm:bulletEnabled val="1"/>
        </dgm:presLayoutVars>
      </dgm:prSet>
      <dgm:spPr/>
      <dgm:t>
        <a:bodyPr/>
        <a:lstStyle/>
        <a:p>
          <a:endParaRPr lang="en-US"/>
        </a:p>
      </dgm:t>
    </dgm:pt>
    <dgm:pt modelId="{9D8F3BD7-D952-4F2E-9B76-2225203EAC79}" type="pres">
      <dgm:prSet presAssocID="{0A6776A6-2049-4CA1-A8A6-A40EE1C5F7A0}" presName="parSh" presStyleLbl="node1" presStyleIdx="0" presStyleCnt="3"/>
      <dgm:spPr/>
      <dgm:t>
        <a:bodyPr/>
        <a:lstStyle/>
        <a:p>
          <a:endParaRPr lang="en-US"/>
        </a:p>
      </dgm:t>
    </dgm:pt>
    <dgm:pt modelId="{C1037C17-5607-4CE0-9FA7-B8BCC000FF0D}" type="pres">
      <dgm:prSet presAssocID="{0A6776A6-2049-4CA1-A8A6-A40EE1C5F7A0}" presName="desTx" presStyleLbl="fgAcc1" presStyleIdx="0" presStyleCnt="3">
        <dgm:presLayoutVars>
          <dgm:bulletEnabled val="1"/>
        </dgm:presLayoutVars>
      </dgm:prSet>
      <dgm:spPr/>
      <dgm:t>
        <a:bodyPr/>
        <a:lstStyle/>
        <a:p>
          <a:endParaRPr lang="en-US"/>
        </a:p>
      </dgm:t>
    </dgm:pt>
    <dgm:pt modelId="{64B95F92-2F88-47F6-A9B9-E7E774150A98}" type="pres">
      <dgm:prSet presAssocID="{5EDEB2F9-8854-493A-8D41-8540526BD20A}" presName="sibTrans" presStyleLbl="sibTrans2D1" presStyleIdx="0" presStyleCnt="2"/>
      <dgm:spPr/>
      <dgm:t>
        <a:bodyPr/>
        <a:lstStyle/>
        <a:p>
          <a:endParaRPr lang="en-US"/>
        </a:p>
      </dgm:t>
    </dgm:pt>
    <dgm:pt modelId="{A408514F-BF4B-41AD-BE4A-E75A57C43093}" type="pres">
      <dgm:prSet presAssocID="{5EDEB2F9-8854-493A-8D41-8540526BD20A}" presName="connTx" presStyleLbl="sibTrans2D1" presStyleIdx="0" presStyleCnt="2"/>
      <dgm:spPr/>
      <dgm:t>
        <a:bodyPr/>
        <a:lstStyle/>
        <a:p>
          <a:endParaRPr lang="en-US"/>
        </a:p>
      </dgm:t>
    </dgm:pt>
    <dgm:pt modelId="{C790FB7D-4CD5-47AE-850A-DC2B110FD7D0}" type="pres">
      <dgm:prSet presAssocID="{046F06D2-679E-4355-914F-D40FAD82E519}" presName="composite" presStyleCnt="0"/>
      <dgm:spPr/>
    </dgm:pt>
    <dgm:pt modelId="{23E73BDE-3CD0-417F-B31D-F495C7EEDAD2}" type="pres">
      <dgm:prSet presAssocID="{046F06D2-679E-4355-914F-D40FAD82E519}" presName="parTx" presStyleLbl="node1" presStyleIdx="0" presStyleCnt="3">
        <dgm:presLayoutVars>
          <dgm:chMax val="0"/>
          <dgm:chPref val="0"/>
          <dgm:bulletEnabled val="1"/>
        </dgm:presLayoutVars>
      </dgm:prSet>
      <dgm:spPr/>
      <dgm:t>
        <a:bodyPr/>
        <a:lstStyle/>
        <a:p>
          <a:endParaRPr lang="en-US"/>
        </a:p>
      </dgm:t>
    </dgm:pt>
    <dgm:pt modelId="{2AD339F0-8384-471E-A5A8-0D66AB55D045}" type="pres">
      <dgm:prSet presAssocID="{046F06D2-679E-4355-914F-D40FAD82E519}" presName="parSh" presStyleLbl="node1" presStyleIdx="1" presStyleCnt="3"/>
      <dgm:spPr/>
      <dgm:t>
        <a:bodyPr/>
        <a:lstStyle/>
        <a:p>
          <a:endParaRPr lang="en-US"/>
        </a:p>
      </dgm:t>
    </dgm:pt>
    <dgm:pt modelId="{967B15CD-FB4B-4057-961F-7109EF39626F}" type="pres">
      <dgm:prSet presAssocID="{046F06D2-679E-4355-914F-D40FAD82E519}" presName="desTx" presStyleLbl="fgAcc1" presStyleIdx="1" presStyleCnt="3">
        <dgm:presLayoutVars>
          <dgm:bulletEnabled val="1"/>
        </dgm:presLayoutVars>
      </dgm:prSet>
      <dgm:spPr/>
      <dgm:t>
        <a:bodyPr/>
        <a:lstStyle/>
        <a:p>
          <a:endParaRPr lang="en-US"/>
        </a:p>
      </dgm:t>
    </dgm:pt>
    <dgm:pt modelId="{F5DC8C4B-E99F-423B-95D5-EFF001DD542A}" type="pres">
      <dgm:prSet presAssocID="{0355A69E-7F35-4493-8BD0-7236662D6F77}" presName="sibTrans" presStyleLbl="sibTrans2D1" presStyleIdx="1" presStyleCnt="2"/>
      <dgm:spPr/>
      <dgm:t>
        <a:bodyPr/>
        <a:lstStyle/>
        <a:p>
          <a:endParaRPr lang="en-US"/>
        </a:p>
      </dgm:t>
    </dgm:pt>
    <dgm:pt modelId="{65B1A9A5-AB6A-4182-BF4A-CA92AFD87845}" type="pres">
      <dgm:prSet presAssocID="{0355A69E-7F35-4493-8BD0-7236662D6F77}" presName="connTx" presStyleLbl="sibTrans2D1" presStyleIdx="1" presStyleCnt="2"/>
      <dgm:spPr/>
      <dgm:t>
        <a:bodyPr/>
        <a:lstStyle/>
        <a:p>
          <a:endParaRPr lang="en-US"/>
        </a:p>
      </dgm:t>
    </dgm:pt>
    <dgm:pt modelId="{CA69277D-8BED-4DC6-8E9D-53A0740C29F6}" type="pres">
      <dgm:prSet presAssocID="{65DB0561-3036-4A6C-816B-6D3ABAC4E11B}" presName="composite" presStyleCnt="0"/>
      <dgm:spPr/>
    </dgm:pt>
    <dgm:pt modelId="{D5804095-1983-4779-8588-BB20A4CAFC6A}" type="pres">
      <dgm:prSet presAssocID="{65DB0561-3036-4A6C-816B-6D3ABAC4E11B}" presName="parTx" presStyleLbl="node1" presStyleIdx="1" presStyleCnt="3">
        <dgm:presLayoutVars>
          <dgm:chMax val="0"/>
          <dgm:chPref val="0"/>
          <dgm:bulletEnabled val="1"/>
        </dgm:presLayoutVars>
      </dgm:prSet>
      <dgm:spPr/>
      <dgm:t>
        <a:bodyPr/>
        <a:lstStyle/>
        <a:p>
          <a:endParaRPr lang="en-US"/>
        </a:p>
      </dgm:t>
    </dgm:pt>
    <dgm:pt modelId="{367C7D94-2803-4A0F-A59B-0B0496487D8C}" type="pres">
      <dgm:prSet presAssocID="{65DB0561-3036-4A6C-816B-6D3ABAC4E11B}" presName="parSh" presStyleLbl="node1" presStyleIdx="2" presStyleCnt="3"/>
      <dgm:spPr/>
      <dgm:t>
        <a:bodyPr/>
        <a:lstStyle/>
        <a:p>
          <a:endParaRPr lang="en-US"/>
        </a:p>
      </dgm:t>
    </dgm:pt>
    <dgm:pt modelId="{C13DD28F-D9DD-48D7-8589-70FD3223A532}" type="pres">
      <dgm:prSet presAssocID="{65DB0561-3036-4A6C-816B-6D3ABAC4E11B}" presName="desTx" presStyleLbl="fgAcc1" presStyleIdx="2" presStyleCnt="3">
        <dgm:presLayoutVars>
          <dgm:bulletEnabled val="1"/>
        </dgm:presLayoutVars>
      </dgm:prSet>
      <dgm:spPr/>
      <dgm:t>
        <a:bodyPr/>
        <a:lstStyle/>
        <a:p>
          <a:endParaRPr lang="en-US"/>
        </a:p>
      </dgm:t>
    </dgm:pt>
  </dgm:ptLst>
  <dgm:cxnLst>
    <dgm:cxn modelId="{FDC20029-8372-4FA9-88B8-E161AE85AEC9}" type="presOf" srcId="{F65EEA79-2060-4C6E-B5B3-DF77CDFB6D4A}" destId="{2584B0F4-D303-4F98-9A05-48C067B2B879}" srcOrd="0" destOrd="0" presId="urn:microsoft.com/office/officeart/2005/8/layout/process3"/>
    <dgm:cxn modelId="{271AF898-52A0-4FD9-A1BD-0765744E343D}" type="presOf" srcId="{0B7065F9-3267-4D47-8F69-C35F6547CF28}" destId="{967B15CD-FB4B-4057-961F-7109EF39626F}" srcOrd="0" destOrd="2" presId="urn:microsoft.com/office/officeart/2005/8/layout/process3"/>
    <dgm:cxn modelId="{496C16B8-66A3-44C1-BC62-DFA9F84CFF32}" type="presOf" srcId="{0A6776A6-2049-4CA1-A8A6-A40EE1C5F7A0}" destId="{9D8F3BD7-D952-4F2E-9B76-2225203EAC79}" srcOrd="1" destOrd="0" presId="urn:microsoft.com/office/officeart/2005/8/layout/process3"/>
    <dgm:cxn modelId="{AFD00A66-2A66-4C4D-A30C-16E5D846DEC2}" srcId="{E67EE019-1D37-4034-A6B2-8365B844785C}" destId="{384BC46B-D9A6-4EFE-99F1-80CB2FCFAA5B}" srcOrd="1" destOrd="0" parTransId="{5713998B-883A-4A49-9C38-54470F382335}" sibTransId="{8DB0E51A-54D7-4B68-9A12-76BF904996F1}"/>
    <dgm:cxn modelId="{02E8003E-ECBC-4156-828E-8BD0EE811DC4}" type="presOf" srcId="{0355A69E-7F35-4493-8BD0-7236662D6F77}" destId="{F5DC8C4B-E99F-423B-95D5-EFF001DD542A}" srcOrd="0" destOrd="0" presId="urn:microsoft.com/office/officeart/2005/8/layout/process3"/>
    <dgm:cxn modelId="{80F35BAC-4B49-4489-A856-3B9D9FF3448F}" type="presOf" srcId="{65DB0561-3036-4A6C-816B-6D3ABAC4E11B}" destId="{367C7D94-2803-4A0F-A59B-0B0496487D8C}" srcOrd="1" destOrd="0" presId="urn:microsoft.com/office/officeart/2005/8/layout/process3"/>
    <dgm:cxn modelId="{DC7BF916-08D2-4016-B8C2-E0B6F12C5E69}" type="presOf" srcId="{0A6776A6-2049-4CA1-A8A6-A40EE1C5F7A0}" destId="{1DBB1884-84A6-4CA1-9035-7091001A23AC}" srcOrd="0" destOrd="0" presId="urn:microsoft.com/office/officeart/2005/8/layout/process3"/>
    <dgm:cxn modelId="{27BA90C0-2DF8-4C2A-B8B3-6D78A74BEE43}" type="presOf" srcId="{384BC46B-D9A6-4EFE-99F1-80CB2FCFAA5B}" destId="{C1037C17-5607-4CE0-9FA7-B8BCC000FF0D}" srcOrd="0" destOrd="2" presId="urn:microsoft.com/office/officeart/2005/8/layout/process3"/>
    <dgm:cxn modelId="{37EA9D74-0F51-4F98-8EB6-712493D456A8}" type="presOf" srcId="{7C568F4F-3128-480D-A103-D0F11E5D521B}" destId="{C13DD28F-D9DD-48D7-8589-70FD3223A532}" srcOrd="0" destOrd="0" presId="urn:microsoft.com/office/officeart/2005/8/layout/process3"/>
    <dgm:cxn modelId="{5C433F7B-E5D8-4402-ADAF-975E4BFE1EB9}" srcId="{F6B79748-D940-479E-942C-57E49B1F37A5}" destId="{3947F784-2C6D-485B-A9E2-8A271E50AA43}" srcOrd="0" destOrd="0" parTransId="{7AF67E6D-B5CF-438F-89BE-C186804B696C}" sibTransId="{07E06FD1-8960-4917-8DCD-723E2B10879D}"/>
    <dgm:cxn modelId="{33089B84-7FDF-48E2-8FD6-B13A70658FA4}" type="presOf" srcId="{4E5B05EC-F728-493B-B19D-52C713B19F20}" destId="{C13DD28F-D9DD-48D7-8589-70FD3223A532}" srcOrd="0" destOrd="1" presId="urn:microsoft.com/office/officeart/2005/8/layout/process3"/>
    <dgm:cxn modelId="{0582E466-AC48-403A-AD42-A4FCC77FA7A9}" type="presOf" srcId="{5EDEB2F9-8854-493A-8D41-8540526BD20A}" destId="{A408514F-BF4B-41AD-BE4A-E75A57C43093}" srcOrd="1" destOrd="0" presId="urn:microsoft.com/office/officeart/2005/8/layout/process3"/>
    <dgm:cxn modelId="{95163B2F-2EEF-4AB4-A703-4589A56A8516}" srcId="{7C568F4F-3128-480D-A103-D0F11E5D521B}" destId="{2674ACC6-4936-4768-92EA-9A5E9934D612}" srcOrd="2" destOrd="0" parTransId="{01069BF7-B72F-44D0-BC73-0DEF1BE73B61}" sibTransId="{A192613B-D206-4F3E-92F9-D62BCDD66A78}"/>
    <dgm:cxn modelId="{8AD9BEAD-A86A-4FF9-89FC-D48CAAA9BB70}" srcId="{F6B79748-D940-479E-942C-57E49B1F37A5}" destId="{0B7065F9-3267-4D47-8F69-C35F6547CF28}" srcOrd="1" destOrd="0" parTransId="{72B994D8-CDCD-4806-A6F7-8A1775CE001D}" sibTransId="{A86882FF-1550-4455-B2BE-9E193CB70A45}"/>
    <dgm:cxn modelId="{18F2A434-53F7-4E98-ADB3-ACE047946362}" type="presOf" srcId="{5EDEB2F9-8854-493A-8D41-8540526BD20A}" destId="{64B95F92-2F88-47F6-A9B9-E7E774150A98}" srcOrd="0" destOrd="0" presId="urn:microsoft.com/office/officeart/2005/8/layout/process3"/>
    <dgm:cxn modelId="{3AD3F858-022C-453D-A981-29E68DB59A18}" type="presOf" srcId="{9D43C4F2-74FA-4FE3-BC5A-357D79452E10}" destId="{C13DD28F-D9DD-48D7-8589-70FD3223A532}" srcOrd="0" destOrd="2" presId="urn:microsoft.com/office/officeart/2005/8/layout/process3"/>
    <dgm:cxn modelId="{569B69B3-6767-4D81-AB22-83B8492DC188}" type="presOf" srcId="{65DB0561-3036-4A6C-816B-6D3ABAC4E11B}" destId="{D5804095-1983-4779-8588-BB20A4CAFC6A}" srcOrd="0" destOrd="0" presId="urn:microsoft.com/office/officeart/2005/8/layout/process3"/>
    <dgm:cxn modelId="{E7A62382-2630-45F3-B893-80A5B6182E5D}" type="presOf" srcId="{3947F784-2C6D-485B-A9E2-8A271E50AA43}" destId="{967B15CD-FB4B-4057-961F-7109EF39626F}" srcOrd="0" destOrd="1" presId="urn:microsoft.com/office/officeart/2005/8/layout/process3"/>
    <dgm:cxn modelId="{B759D88D-080B-4D8B-842C-DA745E37E6AB}" type="presOf" srcId="{046F06D2-679E-4355-914F-D40FAD82E519}" destId="{2AD339F0-8384-471E-A5A8-0D66AB55D045}" srcOrd="1" destOrd="0" presId="urn:microsoft.com/office/officeart/2005/8/layout/process3"/>
    <dgm:cxn modelId="{3C6447E9-403A-40C6-9B6B-97013A9A4426}" type="presOf" srcId="{E67EE019-1D37-4034-A6B2-8365B844785C}" destId="{C1037C17-5607-4CE0-9FA7-B8BCC000FF0D}" srcOrd="0" destOrd="0" presId="urn:microsoft.com/office/officeart/2005/8/layout/process3"/>
    <dgm:cxn modelId="{CF53DA0B-0C48-4430-9FFA-F0592E92E7DE}" type="presOf" srcId="{EEF5ED40-3C15-4F40-B442-3B0FEB2A3826}" destId="{C1037C17-5607-4CE0-9FA7-B8BCC000FF0D}" srcOrd="0" destOrd="1" presId="urn:microsoft.com/office/officeart/2005/8/layout/process3"/>
    <dgm:cxn modelId="{D9E28FC0-6BD0-4404-8590-5DF6E193163C}" type="presOf" srcId="{5E28D8BF-21A6-46C6-B904-08CC2A252F73}" destId="{967B15CD-FB4B-4057-961F-7109EF39626F}" srcOrd="0" destOrd="3" presId="urn:microsoft.com/office/officeart/2005/8/layout/process3"/>
    <dgm:cxn modelId="{9776584B-06A4-454A-AC3A-94610E77E70A}" type="presOf" srcId="{F6B79748-D940-479E-942C-57E49B1F37A5}" destId="{967B15CD-FB4B-4057-961F-7109EF39626F}" srcOrd="0" destOrd="0" presId="urn:microsoft.com/office/officeart/2005/8/layout/process3"/>
    <dgm:cxn modelId="{7B43D212-F9A9-4454-9465-00B50012A813}" srcId="{F65EEA79-2060-4C6E-B5B3-DF77CDFB6D4A}" destId="{0A6776A6-2049-4CA1-A8A6-A40EE1C5F7A0}" srcOrd="0" destOrd="0" parTransId="{39AE13A1-79CB-4ACF-92AB-BC5A9DA3CE26}" sibTransId="{5EDEB2F9-8854-493A-8D41-8540526BD20A}"/>
    <dgm:cxn modelId="{E3329E1D-5726-4CA7-9ADC-537F3163B71F}" type="presOf" srcId="{046F06D2-679E-4355-914F-D40FAD82E519}" destId="{23E73BDE-3CD0-417F-B31D-F495C7EEDAD2}" srcOrd="0" destOrd="0" presId="urn:microsoft.com/office/officeart/2005/8/layout/process3"/>
    <dgm:cxn modelId="{5AD0EB92-68A1-48CF-BA3B-23834AE5C338}" srcId="{046F06D2-679E-4355-914F-D40FAD82E519}" destId="{F6B79748-D940-479E-942C-57E49B1F37A5}" srcOrd="0" destOrd="0" parTransId="{94700C01-9054-406B-9443-9D9F8751BD6B}" sibTransId="{72C5AFCF-5F58-4A67-896C-3CA7FCCF8E99}"/>
    <dgm:cxn modelId="{911554A8-9293-4837-ABDC-07DB7DE38355}" srcId="{7C568F4F-3128-480D-A103-D0F11E5D521B}" destId="{9D43C4F2-74FA-4FE3-BC5A-357D79452E10}" srcOrd="1" destOrd="0" parTransId="{89FD66D8-7E7A-45CF-A837-1DF97803FD84}" sibTransId="{C09A2EC7-BE4B-4E08-84AD-8F099AEBC4F7}"/>
    <dgm:cxn modelId="{076C8BBF-0D44-45E5-82F7-2AAA4F32D0B0}" srcId="{65DB0561-3036-4A6C-816B-6D3ABAC4E11B}" destId="{7C568F4F-3128-480D-A103-D0F11E5D521B}" srcOrd="0" destOrd="0" parTransId="{F97AF3F4-AEB7-4EF3-9888-CB1D03B1D667}" sibTransId="{BF9285EF-374F-457C-B11D-28B57932CD15}"/>
    <dgm:cxn modelId="{998BFA33-8644-4A36-AD08-FF9C3776FD89}" type="presOf" srcId="{2674ACC6-4936-4768-92EA-9A5E9934D612}" destId="{C13DD28F-D9DD-48D7-8589-70FD3223A532}" srcOrd="0" destOrd="3" presId="urn:microsoft.com/office/officeart/2005/8/layout/process3"/>
    <dgm:cxn modelId="{50B204BB-01C1-4E4C-9953-460AB88DFB22}" srcId="{F6B79748-D940-479E-942C-57E49B1F37A5}" destId="{5E28D8BF-21A6-46C6-B904-08CC2A252F73}" srcOrd="2" destOrd="0" parTransId="{5BC8BCDB-2CCF-4DAA-8C49-409DCD4E767B}" sibTransId="{444C7C66-2D22-45DE-AC6A-DFA8DA45E126}"/>
    <dgm:cxn modelId="{5567F927-ACB4-4919-A28B-B7CD53640F08}" srcId="{0A6776A6-2049-4CA1-A8A6-A40EE1C5F7A0}" destId="{E67EE019-1D37-4034-A6B2-8365B844785C}" srcOrd="0" destOrd="0" parTransId="{99F751D6-5C5B-4BAF-897B-1CCCD1D9D510}" sibTransId="{03C35636-403A-47CF-8B8C-91132E399AFF}"/>
    <dgm:cxn modelId="{BD5AA5D4-8B6B-432F-8C1D-4FF4A6EE4727}" srcId="{F65EEA79-2060-4C6E-B5B3-DF77CDFB6D4A}" destId="{65DB0561-3036-4A6C-816B-6D3ABAC4E11B}" srcOrd="2" destOrd="0" parTransId="{34DF5622-4D6B-41F5-9F42-4BB6393F1142}" sibTransId="{909D36D7-1B99-4FBE-A833-6A2F0C25FBCB}"/>
    <dgm:cxn modelId="{5B0DC922-EC3C-46E5-B0B7-50E306DAE7D9}" srcId="{F65EEA79-2060-4C6E-B5B3-DF77CDFB6D4A}" destId="{046F06D2-679E-4355-914F-D40FAD82E519}" srcOrd="1" destOrd="0" parTransId="{351B3E1C-A579-4643-9E98-2A7EBEFFD019}" sibTransId="{0355A69E-7F35-4493-8BD0-7236662D6F77}"/>
    <dgm:cxn modelId="{83FD5757-A241-4690-A09D-7CAEC655B1A5}" srcId="{7C568F4F-3128-480D-A103-D0F11E5D521B}" destId="{4E5B05EC-F728-493B-B19D-52C713B19F20}" srcOrd="0" destOrd="0" parTransId="{4865CF30-31CA-457D-9E51-AFE7F291F00D}" sibTransId="{0D3EDA75-4A56-4D4D-A7B7-97250654580B}"/>
    <dgm:cxn modelId="{A7C14C26-F6E1-49AD-B009-90DCF630E88C}" type="presOf" srcId="{0355A69E-7F35-4493-8BD0-7236662D6F77}" destId="{65B1A9A5-AB6A-4182-BF4A-CA92AFD87845}" srcOrd="1" destOrd="0" presId="urn:microsoft.com/office/officeart/2005/8/layout/process3"/>
    <dgm:cxn modelId="{5F77B908-52EF-41E6-A07D-511B438E3B7D}" srcId="{E67EE019-1D37-4034-A6B2-8365B844785C}" destId="{EEF5ED40-3C15-4F40-B442-3B0FEB2A3826}" srcOrd="0" destOrd="0" parTransId="{7B4FDF38-D8A3-4E48-BFAD-B4B2047429ED}" sibTransId="{CA73E75B-9F9C-4CF5-BA29-485D6DE1132C}"/>
    <dgm:cxn modelId="{B13E8EEE-3EC7-43A1-98A7-1EFAF67C8DD0}" type="presParOf" srcId="{2584B0F4-D303-4F98-9A05-48C067B2B879}" destId="{DA4BD7B6-1B8E-43BE-8022-7E28794D261D}" srcOrd="0" destOrd="0" presId="urn:microsoft.com/office/officeart/2005/8/layout/process3"/>
    <dgm:cxn modelId="{120993AE-CBEC-471B-9B06-B6D6A0F7E53B}" type="presParOf" srcId="{DA4BD7B6-1B8E-43BE-8022-7E28794D261D}" destId="{1DBB1884-84A6-4CA1-9035-7091001A23AC}" srcOrd="0" destOrd="0" presId="urn:microsoft.com/office/officeart/2005/8/layout/process3"/>
    <dgm:cxn modelId="{04F16543-B273-485A-946A-945F2906AE78}" type="presParOf" srcId="{DA4BD7B6-1B8E-43BE-8022-7E28794D261D}" destId="{9D8F3BD7-D952-4F2E-9B76-2225203EAC79}" srcOrd="1" destOrd="0" presId="urn:microsoft.com/office/officeart/2005/8/layout/process3"/>
    <dgm:cxn modelId="{E506A893-8725-4DDF-9D61-4567353F68F0}" type="presParOf" srcId="{DA4BD7B6-1B8E-43BE-8022-7E28794D261D}" destId="{C1037C17-5607-4CE0-9FA7-B8BCC000FF0D}" srcOrd="2" destOrd="0" presId="urn:microsoft.com/office/officeart/2005/8/layout/process3"/>
    <dgm:cxn modelId="{6DD117FC-7AA7-44EC-B1F0-1C7C75BE0066}" type="presParOf" srcId="{2584B0F4-D303-4F98-9A05-48C067B2B879}" destId="{64B95F92-2F88-47F6-A9B9-E7E774150A98}" srcOrd="1" destOrd="0" presId="urn:microsoft.com/office/officeart/2005/8/layout/process3"/>
    <dgm:cxn modelId="{DAD40ED5-4745-4AF4-BBA8-124EC05C6B4C}" type="presParOf" srcId="{64B95F92-2F88-47F6-A9B9-E7E774150A98}" destId="{A408514F-BF4B-41AD-BE4A-E75A57C43093}" srcOrd="0" destOrd="0" presId="urn:microsoft.com/office/officeart/2005/8/layout/process3"/>
    <dgm:cxn modelId="{4497E6C7-B645-4C1C-8508-BD333DDFF826}" type="presParOf" srcId="{2584B0F4-D303-4F98-9A05-48C067B2B879}" destId="{C790FB7D-4CD5-47AE-850A-DC2B110FD7D0}" srcOrd="2" destOrd="0" presId="urn:microsoft.com/office/officeart/2005/8/layout/process3"/>
    <dgm:cxn modelId="{348B63D8-7CE1-4436-832F-E6172E5CCE25}" type="presParOf" srcId="{C790FB7D-4CD5-47AE-850A-DC2B110FD7D0}" destId="{23E73BDE-3CD0-417F-B31D-F495C7EEDAD2}" srcOrd="0" destOrd="0" presId="urn:microsoft.com/office/officeart/2005/8/layout/process3"/>
    <dgm:cxn modelId="{5F2304D7-1927-4DE1-B3CF-742FBDF31227}" type="presParOf" srcId="{C790FB7D-4CD5-47AE-850A-DC2B110FD7D0}" destId="{2AD339F0-8384-471E-A5A8-0D66AB55D045}" srcOrd="1" destOrd="0" presId="urn:microsoft.com/office/officeart/2005/8/layout/process3"/>
    <dgm:cxn modelId="{CE14622E-9232-4CF8-9C5E-7ECDDD0DEFD3}" type="presParOf" srcId="{C790FB7D-4CD5-47AE-850A-DC2B110FD7D0}" destId="{967B15CD-FB4B-4057-961F-7109EF39626F}" srcOrd="2" destOrd="0" presId="urn:microsoft.com/office/officeart/2005/8/layout/process3"/>
    <dgm:cxn modelId="{1E6B3F24-0E00-4E30-88B9-2790ACF1DFAA}" type="presParOf" srcId="{2584B0F4-D303-4F98-9A05-48C067B2B879}" destId="{F5DC8C4B-E99F-423B-95D5-EFF001DD542A}" srcOrd="3" destOrd="0" presId="urn:microsoft.com/office/officeart/2005/8/layout/process3"/>
    <dgm:cxn modelId="{603A3628-8E7B-43BA-BAA5-7CEC7D799CAA}" type="presParOf" srcId="{F5DC8C4B-E99F-423B-95D5-EFF001DD542A}" destId="{65B1A9A5-AB6A-4182-BF4A-CA92AFD87845}" srcOrd="0" destOrd="0" presId="urn:microsoft.com/office/officeart/2005/8/layout/process3"/>
    <dgm:cxn modelId="{B8D2E2D9-7D4B-4787-A346-226F9496324D}" type="presParOf" srcId="{2584B0F4-D303-4F98-9A05-48C067B2B879}" destId="{CA69277D-8BED-4DC6-8E9D-53A0740C29F6}" srcOrd="4" destOrd="0" presId="urn:microsoft.com/office/officeart/2005/8/layout/process3"/>
    <dgm:cxn modelId="{BAD1AEAD-A38A-4F9D-BC47-67A57A22BD70}" type="presParOf" srcId="{CA69277D-8BED-4DC6-8E9D-53A0740C29F6}" destId="{D5804095-1983-4779-8588-BB20A4CAFC6A}" srcOrd="0" destOrd="0" presId="urn:microsoft.com/office/officeart/2005/8/layout/process3"/>
    <dgm:cxn modelId="{4C46EEC0-524B-47C2-AF94-F8E303A8078C}" type="presParOf" srcId="{CA69277D-8BED-4DC6-8E9D-53A0740C29F6}" destId="{367C7D94-2803-4A0F-A59B-0B0496487D8C}" srcOrd="1" destOrd="0" presId="urn:microsoft.com/office/officeart/2005/8/layout/process3"/>
    <dgm:cxn modelId="{932B0B4E-AF1D-4B30-A807-4B3787038CE3}" type="presParOf" srcId="{CA69277D-8BED-4DC6-8E9D-53A0740C29F6}" destId="{C13DD28F-D9DD-48D7-8589-70FD3223A532}"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5EEA79-2060-4C6E-B5B3-DF77CDFB6D4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A6776A6-2049-4CA1-A8A6-A40EE1C5F7A0}">
      <dgm:prSet phldrT="[Text]"/>
      <dgm:spPr/>
      <dgm:t>
        <a:bodyPr/>
        <a:lstStyle/>
        <a:p>
          <a:r>
            <a:rPr lang="en-US" dirty="0" err="1" smtClean="0"/>
            <a:t>Hạng</a:t>
          </a:r>
          <a:r>
            <a:rPr lang="en-US" dirty="0" smtClean="0"/>
            <a:t> III</a:t>
          </a:r>
          <a:endParaRPr lang="en-US" dirty="0"/>
        </a:p>
      </dgm:t>
    </dgm:pt>
    <dgm:pt modelId="{39AE13A1-79CB-4ACF-92AB-BC5A9DA3CE26}" type="parTrans" cxnId="{7B43D212-F9A9-4454-9465-00B50012A813}">
      <dgm:prSet/>
      <dgm:spPr/>
      <dgm:t>
        <a:bodyPr/>
        <a:lstStyle/>
        <a:p>
          <a:endParaRPr lang="en-US"/>
        </a:p>
      </dgm:t>
    </dgm:pt>
    <dgm:pt modelId="{5EDEB2F9-8854-493A-8D41-8540526BD20A}" type="sibTrans" cxnId="{7B43D212-F9A9-4454-9465-00B50012A813}">
      <dgm:prSet/>
      <dgm:spPr/>
      <dgm:t>
        <a:bodyPr/>
        <a:lstStyle/>
        <a:p>
          <a:endParaRPr lang="en-US"/>
        </a:p>
      </dgm:t>
    </dgm:pt>
    <dgm:pt modelId="{E67EE019-1D37-4034-A6B2-8365B844785C}">
      <dgm:prSet phldrT="[Tex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CM:ĐH</a:t>
          </a:r>
          <a:endParaRPr lang="en-US" dirty="0"/>
        </a:p>
      </dgm:t>
    </dgm:pt>
    <dgm:pt modelId="{99F751D6-5C5B-4BAF-897B-1CCCD1D9D510}" type="parTrans" cxnId="{5567F927-ACB4-4919-A28B-B7CD53640F08}">
      <dgm:prSet/>
      <dgm:spPr/>
      <dgm:t>
        <a:bodyPr/>
        <a:lstStyle/>
        <a:p>
          <a:endParaRPr lang="en-US"/>
        </a:p>
      </dgm:t>
    </dgm:pt>
    <dgm:pt modelId="{03C35636-403A-47CF-8B8C-91132E399AFF}" type="sibTrans" cxnId="{5567F927-ACB4-4919-A28B-B7CD53640F08}">
      <dgm:prSet/>
      <dgm:spPr/>
      <dgm:t>
        <a:bodyPr/>
        <a:lstStyle/>
        <a:p>
          <a:endParaRPr lang="en-US"/>
        </a:p>
      </dgm:t>
    </dgm:pt>
    <dgm:pt modelId="{046F06D2-679E-4355-914F-D40FAD82E519}">
      <dgm:prSet phldrT="[Text]"/>
      <dgm:spPr/>
      <dgm:t>
        <a:bodyPr/>
        <a:lstStyle/>
        <a:p>
          <a:r>
            <a:rPr lang="en-US" dirty="0" err="1" smtClean="0"/>
            <a:t>Hạng</a:t>
          </a:r>
          <a:r>
            <a:rPr lang="en-US" dirty="0" smtClean="0"/>
            <a:t> II</a:t>
          </a:r>
          <a:endParaRPr lang="en-US" dirty="0"/>
        </a:p>
      </dgm:t>
    </dgm:pt>
    <dgm:pt modelId="{351B3E1C-A579-4643-9E98-2A7EBEFFD019}" type="parTrans" cxnId="{5B0DC922-EC3C-46E5-B0B7-50E306DAE7D9}">
      <dgm:prSet/>
      <dgm:spPr/>
      <dgm:t>
        <a:bodyPr/>
        <a:lstStyle/>
        <a:p>
          <a:endParaRPr lang="en-US"/>
        </a:p>
      </dgm:t>
    </dgm:pt>
    <dgm:pt modelId="{0355A69E-7F35-4493-8BD0-7236662D6F77}" type="sibTrans" cxnId="{5B0DC922-EC3C-46E5-B0B7-50E306DAE7D9}">
      <dgm:prSet/>
      <dgm:spPr/>
      <dgm:t>
        <a:bodyPr/>
        <a:lstStyle/>
        <a:p>
          <a:endParaRPr lang="en-US"/>
        </a:p>
      </dgm:t>
    </dgm:pt>
    <dgm:pt modelId="{F6B79748-D940-479E-942C-57E49B1F37A5}">
      <dgm:prSet phldrT="[Tex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CM:ĐH</a:t>
          </a:r>
          <a:endParaRPr lang="en-US" sz="2400" dirty="0"/>
        </a:p>
      </dgm:t>
    </dgm:pt>
    <dgm:pt modelId="{94700C01-9054-406B-9443-9D9F8751BD6B}" type="parTrans" cxnId="{5AD0EB92-68A1-48CF-BA3B-23834AE5C338}">
      <dgm:prSet/>
      <dgm:spPr/>
      <dgm:t>
        <a:bodyPr/>
        <a:lstStyle/>
        <a:p>
          <a:endParaRPr lang="en-US"/>
        </a:p>
      </dgm:t>
    </dgm:pt>
    <dgm:pt modelId="{72C5AFCF-5F58-4A67-896C-3CA7FCCF8E99}" type="sibTrans" cxnId="{5AD0EB92-68A1-48CF-BA3B-23834AE5C338}">
      <dgm:prSet/>
      <dgm:spPr/>
      <dgm:t>
        <a:bodyPr/>
        <a:lstStyle/>
        <a:p>
          <a:endParaRPr lang="en-US"/>
        </a:p>
      </dgm:t>
    </dgm:pt>
    <dgm:pt modelId="{65DB0561-3036-4A6C-816B-6D3ABAC4E11B}">
      <dgm:prSet phldrT="[Text]"/>
      <dgm:spPr/>
      <dgm:t>
        <a:bodyPr/>
        <a:lstStyle/>
        <a:p>
          <a:r>
            <a:rPr lang="en-US" dirty="0" err="1" smtClean="0"/>
            <a:t>Hạng</a:t>
          </a:r>
          <a:r>
            <a:rPr lang="en-US" dirty="0" smtClean="0"/>
            <a:t> I</a:t>
          </a:r>
          <a:endParaRPr lang="en-US" dirty="0"/>
        </a:p>
      </dgm:t>
    </dgm:pt>
    <dgm:pt modelId="{34DF5622-4D6B-41F5-9F42-4BB6393F1142}" type="parTrans" cxnId="{BD5AA5D4-8B6B-432F-8C1D-4FF4A6EE4727}">
      <dgm:prSet/>
      <dgm:spPr/>
      <dgm:t>
        <a:bodyPr/>
        <a:lstStyle/>
        <a:p>
          <a:endParaRPr lang="en-US"/>
        </a:p>
      </dgm:t>
    </dgm:pt>
    <dgm:pt modelId="{909D36D7-1B99-4FBE-A833-6A2F0C25FBCB}" type="sibTrans" cxnId="{BD5AA5D4-8B6B-432F-8C1D-4FF4A6EE4727}">
      <dgm:prSet/>
      <dgm:spPr/>
      <dgm:t>
        <a:bodyPr/>
        <a:lstStyle/>
        <a:p>
          <a:endParaRPr lang="en-US"/>
        </a:p>
      </dgm:t>
    </dgm:pt>
    <dgm:pt modelId="{7C568F4F-3128-480D-A103-D0F11E5D521B}">
      <dgm:prSet phldrT="[Text]" custT="1"/>
      <dgm:spPr/>
      <dgm:t>
        <a:bodyPr/>
        <a:lstStyle/>
        <a:p>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CM:ThS</a:t>
          </a:r>
          <a:endParaRPr lang="en-US" sz="2400" dirty="0"/>
        </a:p>
      </dgm:t>
    </dgm:pt>
    <dgm:pt modelId="{F97AF3F4-AEB7-4EF3-9888-CB1D03B1D667}" type="parTrans" cxnId="{076C8BBF-0D44-45E5-82F7-2AAA4F32D0B0}">
      <dgm:prSet/>
      <dgm:spPr/>
      <dgm:t>
        <a:bodyPr/>
        <a:lstStyle/>
        <a:p>
          <a:endParaRPr lang="en-US"/>
        </a:p>
      </dgm:t>
    </dgm:pt>
    <dgm:pt modelId="{BF9285EF-374F-457C-B11D-28B57932CD15}" type="sibTrans" cxnId="{076C8BBF-0D44-45E5-82F7-2AAA4F32D0B0}">
      <dgm:prSet/>
      <dgm:spPr/>
      <dgm:t>
        <a:bodyPr/>
        <a:lstStyle/>
        <a:p>
          <a:endParaRPr lang="en-US"/>
        </a:p>
      </dgm:t>
    </dgm:pt>
    <dgm:pt modelId="{EEF5ED40-3C15-4F40-B442-3B0FEB2A3826}">
      <dgm:prSe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2</a:t>
          </a:r>
        </a:p>
      </dgm:t>
    </dgm:pt>
    <dgm:pt modelId="{7B4FDF38-D8A3-4E48-BFAD-B4B2047429ED}" type="parTrans" cxnId="{5F77B908-52EF-41E6-A07D-511B438E3B7D}">
      <dgm:prSet/>
      <dgm:spPr/>
      <dgm:t>
        <a:bodyPr/>
        <a:lstStyle/>
        <a:p>
          <a:endParaRPr lang="en-US"/>
        </a:p>
      </dgm:t>
    </dgm:pt>
    <dgm:pt modelId="{CA73E75B-9F9C-4CF5-BA29-485D6DE1132C}" type="sibTrans" cxnId="{5F77B908-52EF-41E6-A07D-511B438E3B7D}">
      <dgm:prSet/>
      <dgm:spPr/>
      <dgm:t>
        <a:bodyPr/>
        <a:lstStyle/>
        <a:p>
          <a:endParaRPr lang="en-US"/>
        </a:p>
      </dgm:t>
    </dgm:pt>
    <dgm:pt modelId="{384BC46B-D9A6-4EFE-99F1-80CB2FCFAA5B}">
      <dgm:prSet/>
      <dgm:spPr/>
      <dgm: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dirty="0" smtClean="0">
            <a:latin typeface="Times New Roman" pitchFamily="18" charset="0"/>
            <a:cs typeface="Times New Roman" pitchFamily="18" charset="0"/>
          </a:endParaRPr>
        </a:p>
      </dgm:t>
    </dgm:pt>
    <dgm:pt modelId="{5713998B-883A-4A49-9C38-54470F382335}" type="parTrans" cxnId="{AFD00A66-2A66-4C4D-A30C-16E5D846DEC2}">
      <dgm:prSet/>
      <dgm:spPr/>
      <dgm:t>
        <a:bodyPr/>
        <a:lstStyle/>
        <a:p>
          <a:endParaRPr lang="en-US"/>
        </a:p>
      </dgm:t>
    </dgm:pt>
    <dgm:pt modelId="{8DB0E51A-54D7-4B68-9A12-76BF904996F1}" type="sibTrans" cxnId="{AFD00A66-2A66-4C4D-A30C-16E5D846DEC2}">
      <dgm:prSet/>
      <dgm:spPr/>
      <dgm:t>
        <a:bodyPr/>
        <a:lstStyle/>
        <a:p>
          <a:endParaRPr lang="en-US"/>
        </a:p>
      </dgm:t>
    </dgm:pt>
    <dgm:pt modelId="{3947F784-2C6D-485B-A9E2-8A271E50AA43}">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2</a:t>
          </a:r>
        </a:p>
      </dgm:t>
    </dgm:pt>
    <dgm:pt modelId="{7AF67E6D-B5CF-438F-89BE-C186804B696C}" type="parTrans" cxnId="{5C433F7B-E5D8-4402-ADAF-975E4BFE1EB9}">
      <dgm:prSet/>
      <dgm:spPr/>
      <dgm:t>
        <a:bodyPr/>
        <a:lstStyle/>
        <a:p>
          <a:endParaRPr lang="en-US"/>
        </a:p>
      </dgm:t>
    </dgm:pt>
    <dgm:pt modelId="{07E06FD1-8960-4917-8DCD-723E2B10879D}" type="sibTrans" cxnId="{5C433F7B-E5D8-4402-ADAF-975E4BFE1EB9}">
      <dgm:prSet/>
      <dgm:spPr/>
      <dgm:t>
        <a:bodyPr/>
        <a:lstStyle/>
        <a:p>
          <a:endParaRPr lang="en-US"/>
        </a:p>
      </dgm:t>
    </dgm:pt>
    <dgm:pt modelId="{0B7065F9-3267-4D47-8F69-C35F6547CF28}">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dgm:t>
    </dgm:pt>
    <dgm:pt modelId="{72B994D8-CDCD-4806-A6F7-8A1775CE001D}" type="parTrans" cxnId="{8AD9BEAD-A86A-4FF9-89FC-D48CAAA9BB70}">
      <dgm:prSet/>
      <dgm:spPr/>
      <dgm:t>
        <a:bodyPr/>
        <a:lstStyle/>
        <a:p>
          <a:endParaRPr lang="en-US"/>
        </a:p>
      </dgm:t>
    </dgm:pt>
    <dgm:pt modelId="{A86882FF-1550-4455-B2BE-9E193CB70A45}" type="sibTrans" cxnId="{8AD9BEAD-A86A-4FF9-89FC-D48CAAA9BB70}">
      <dgm:prSet/>
      <dgm:spPr/>
      <dgm:t>
        <a:bodyPr/>
        <a:lstStyle/>
        <a:p>
          <a:endParaRPr lang="en-US"/>
        </a:p>
      </dgm:t>
    </dgm:pt>
    <dgm:pt modelId="{5E28D8BF-21A6-46C6-B904-08CC2A252F73}">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TCCD GV THPT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II</a:t>
          </a:r>
          <a:endParaRPr lang="en-US" sz="2400" dirty="0" smtClean="0">
            <a:latin typeface="Times New Roman" pitchFamily="18" charset="0"/>
            <a:cs typeface="Times New Roman" pitchFamily="18" charset="0"/>
          </a:endParaRPr>
        </a:p>
      </dgm:t>
    </dgm:pt>
    <dgm:pt modelId="{5BC8BCDB-2CCF-4DAA-8C49-409DCD4E767B}" type="parTrans" cxnId="{50B204BB-01C1-4E4C-9953-460AB88DFB22}">
      <dgm:prSet/>
      <dgm:spPr/>
      <dgm:t>
        <a:bodyPr/>
        <a:lstStyle/>
        <a:p>
          <a:endParaRPr lang="en-US"/>
        </a:p>
      </dgm:t>
    </dgm:pt>
    <dgm:pt modelId="{444C7C66-2D22-45DE-AC6A-DFA8DA45E126}" type="sibTrans" cxnId="{50B204BB-01C1-4E4C-9953-460AB88DFB22}">
      <dgm:prSet/>
      <dgm:spPr/>
      <dgm:t>
        <a:bodyPr/>
        <a:lstStyle/>
        <a:p>
          <a:endParaRPr lang="en-US"/>
        </a:p>
      </dgm:t>
    </dgm:pt>
    <dgm:pt modelId="{4E5B05EC-F728-493B-B19D-52C713B19F20}">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3</a:t>
          </a:r>
        </a:p>
      </dgm:t>
    </dgm:pt>
    <dgm:pt modelId="{4865CF30-31CA-457D-9E51-AFE7F291F00D}" type="parTrans" cxnId="{83FD5757-A241-4690-A09D-7CAEC655B1A5}">
      <dgm:prSet/>
      <dgm:spPr/>
      <dgm:t>
        <a:bodyPr/>
        <a:lstStyle/>
        <a:p>
          <a:endParaRPr lang="en-US"/>
        </a:p>
      </dgm:t>
    </dgm:pt>
    <dgm:pt modelId="{0D3EDA75-4A56-4D4D-A7B7-97250654580B}" type="sibTrans" cxnId="{83FD5757-A241-4690-A09D-7CAEC655B1A5}">
      <dgm:prSet/>
      <dgm:spPr/>
      <dgm:t>
        <a:bodyPr/>
        <a:lstStyle/>
        <a:p>
          <a:endParaRPr lang="en-US"/>
        </a:p>
      </dgm:t>
    </dgm:pt>
    <dgm:pt modelId="{9D43C4F2-74FA-4FE3-BC5A-357D79452E10}">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dgm:t>
    </dgm:pt>
    <dgm:pt modelId="{89FD66D8-7E7A-45CF-A837-1DF97803FD84}" type="parTrans" cxnId="{911554A8-9293-4837-ABDC-07DB7DE38355}">
      <dgm:prSet/>
      <dgm:spPr/>
      <dgm:t>
        <a:bodyPr/>
        <a:lstStyle/>
        <a:p>
          <a:endParaRPr lang="en-US"/>
        </a:p>
      </dgm:t>
    </dgm:pt>
    <dgm:pt modelId="{C09A2EC7-BE4B-4E08-84AD-8F099AEBC4F7}" type="sibTrans" cxnId="{911554A8-9293-4837-ABDC-07DB7DE38355}">
      <dgm:prSet/>
      <dgm:spPr/>
      <dgm:t>
        <a:bodyPr/>
        <a:lstStyle/>
        <a:p>
          <a:endParaRPr lang="en-US"/>
        </a:p>
      </dgm:t>
    </dgm:pt>
    <dgm:pt modelId="{2674ACC6-4936-4768-92EA-9A5E9934D612}">
      <dgm:prSet custT="1"/>
      <dgm:spPr/>
      <dgm:t>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TCCD GV THPT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a:t>
          </a:r>
          <a:endParaRPr lang="en-US" sz="2400" dirty="0" smtClean="0">
            <a:latin typeface="Times New Roman" pitchFamily="18" charset="0"/>
            <a:cs typeface="Times New Roman" pitchFamily="18" charset="0"/>
          </a:endParaRPr>
        </a:p>
      </dgm:t>
    </dgm:pt>
    <dgm:pt modelId="{01069BF7-B72F-44D0-BC73-0DEF1BE73B61}" type="parTrans" cxnId="{95163B2F-2EEF-4AB4-A703-4589A56A8516}">
      <dgm:prSet/>
      <dgm:spPr/>
      <dgm:t>
        <a:bodyPr/>
        <a:lstStyle/>
        <a:p>
          <a:endParaRPr lang="en-US"/>
        </a:p>
      </dgm:t>
    </dgm:pt>
    <dgm:pt modelId="{A192613B-D206-4F3E-92F9-D62BCDD66A78}" type="sibTrans" cxnId="{95163B2F-2EEF-4AB4-A703-4589A56A8516}">
      <dgm:prSet/>
      <dgm:spPr/>
      <dgm:t>
        <a:bodyPr/>
        <a:lstStyle/>
        <a:p>
          <a:endParaRPr lang="en-US"/>
        </a:p>
      </dgm:t>
    </dgm:pt>
    <dgm:pt modelId="{2584B0F4-D303-4F98-9A05-48C067B2B879}" type="pres">
      <dgm:prSet presAssocID="{F65EEA79-2060-4C6E-B5B3-DF77CDFB6D4A}" presName="linearFlow" presStyleCnt="0">
        <dgm:presLayoutVars>
          <dgm:dir/>
          <dgm:animLvl val="lvl"/>
          <dgm:resizeHandles val="exact"/>
        </dgm:presLayoutVars>
      </dgm:prSet>
      <dgm:spPr/>
      <dgm:t>
        <a:bodyPr/>
        <a:lstStyle/>
        <a:p>
          <a:endParaRPr lang="en-US"/>
        </a:p>
      </dgm:t>
    </dgm:pt>
    <dgm:pt modelId="{DA4BD7B6-1B8E-43BE-8022-7E28794D261D}" type="pres">
      <dgm:prSet presAssocID="{0A6776A6-2049-4CA1-A8A6-A40EE1C5F7A0}" presName="composite" presStyleCnt="0"/>
      <dgm:spPr/>
    </dgm:pt>
    <dgm:pt modelId="{1DBB1884-84A6-4CA1-9035-7091001A23AC}" type="pres">
      <dgm:prSet presAssocID="{0A6776A6-2049-4CA1-A8A6-A40EE1C5F7A0}" presName="parTx" presStyleLbl="node1" presStyleIdx="0" presStyleCnt="3">
        <dgm:presLayoutVars>
          <dgm:chMax val="0"/>
          <dgm:chPref val="0"/>
          <dgm:bulletEnabled val="1"/>
        </dgm:presLayoutVars>
      </dgm:prSet>
      <dgm:spPr/>
      <dgm:t>
        <a:bodyPr/>
        <a:lstStyle/>
        <a:p>
          <a:endParaRPr lang="en-US"/>
        </a:p>
      </dgm:t>
    </dgm:pt>
    <dgm:pt modelId="{9D8F3BD7-D952-4F2E-9B76-2225203EAC79}" type="pres">
      <dgm:prSet presAssocID="{0A6776A6-2049-4CA1-A8A6-A40EE1C5F7A0}" presName="parSh" presStyleLbl="node1" presStyleIdx="0" presStyleCnt="3"/>
      <dgm:spPr/>
      <dgm:t>
        <a:bodyPr/>
        <a:lstStyle/>
        <a:p>
          <a:endParaRPr lang="en-US"/>
        </a:p>
      </dgm:t>
    </dgm:pt>
    <dgm:pt modelId="{C1037C17-5607-4CE0-9FA7-B8BCC000FF0D}" type="pres">
      <dgm:prSet presAssocID="{0A6776A6-2049-4CA1-A8A6-A40EE1C5F7A0}" presName="desTx" presStyleLbl="fgAcc1" presStyleIdx="0" presStyleCnt="3">
        <dgm:presLayoutVars>
          <dgm:bulletEnabled val="1"/>
        </dgm:presLayoutVars>
      </dgm:prSet>
      <dgm:spPr/>
      <dgm:t>
        <a:bodyPr/>
        <a:lstStyle/>
        <a:p>
          <a:endParaRPr lang="en-US"/>
        </a:p>
      </dgm:t>
    </dgm:pt>
    <dgm:pt modelId="{64B95F92-2F88-47F6-A9B9-E7E774150A98}" type="pres">
      <dgm:prSet presAssocID="{5EDEB2F9-8854-493A-8D41-8540526BD20A}" presName="sibTrans" presStyleLbl="sibTrans2D1" presStyleIdx="0" presStyleCnt="2"/>
      <dgm:spPr/>
      <dgm:t>
        <a:bodyPr/>
        <a:lstStyle/>
        <a:p>
          <a:endParaRPr lang="en-US"/>
        </a:p>
      </dgm:t>
    </dgm:pt>
    <dgm:pt modelId="{A408514F-BF4B-41AD-BE4A-E75A57C43093}" type="pres">
      <dgm:prSet presAssocID="{5EDEB2F9-8854-493A-8D41-8540526BD20A}" presName="connTx" presStyleLbl="sibTrans2D1" presStyleIdx="0" presStyleCnt="2"/>
      <dgm:spPr/>
      <dgm:t>
        <a:bodyPr/>
        <a:lstStyle/>
        <a:p>
          <a:endParaRPr lang="en-US"/>
        </a:p>
      </dgm:t>
    </dgm:pt>
    <dgm:pt modelId="{C790FB7D-4CD5-47AE-850A-DC2B110FD7D0}" type="pres">
      <dgm:prSet presAssocID="{046F06D2-679E-4355-914F-D40FAD82E519}" presName="composite" presStyleCnt="0"/>
      <dgm:spPr/>
    </dgm:pt>
    <dgm:pt modelId="{23E73BDE-3CD0-417F-B31D-F495C7EEDAD2}" type="pres">
      <dgm:prSet presAssocID="{046F06D2-679E-4355-914F-D40FAD82E519}" presName="parTx" presStyleLbl="node1" presStyleIdx="0" presStyleCnt="3">
        <dgm:presLayoutVars>
          <dgm:chMax val="0"/>
          <dgm:chPref val="0"/>
          <dgm:bulletEnabled val="1"/>
        </dgm:presLayoutVars>
      </dgm:prSet>
      <dgm:spPr/>
      <dgm:t>
        <a:bodyPr/>
        <a:lstStyle/>
        <a:p>
          <a:endParaRPr lang="en-US"/>
        </a:p>
      </dgm:t>
    </dgm:pt>
    <dgm:pt modelId="{2AD339F0-8384-471E-A5A8-0D66AB55D045}" type="pres">
      <dgm:prSet presAssocID="{046F06D2-679E-4355-914F-D40FAD82E519}" presName="parSh" presStyleLbl="node1" presStyleIdx="1" presStyleCnt="3"/>
      <dgm:spPr/>
      <dgm:t>
        <a:bodyPr/>
        <a:lstStyle/>
        <a:p>
          <a:endParaRPr lang="en-US"/>
        </a:p>
      </dgm:t>
    </dgm:pt>
    <dgm:pt modelId="{967B15CD-FB4B-4057-961F-7109EF39626F}" type="pres">
      <dgm:prSet presAssocID="{046F06D2-679E-4355-914F-D40FAD82E519}" presName="desTx" presStyleLbl="fgAcc1" presStyleIdx="1" presStyleCnt="3">
        <dgm:presLayoutVars>
          <dgm:bulletEnabled val="1"/>
        </dgm:presLayoutVars>
      </dgm:prSet>
      <dgm:spPr/>
      <dgm:t>
        <a:bodyPr/>
        <a:lstStyle/>
        <a:p>
          <a:endParaRPr lang="en-US"/>
        </a:p>
      </dgm:t>
    </dgm:pt>
    <dgm:pt modelId="{F5DC8C4B-E99F-423B-95D5-EFF001DD542A}" type="pres">
      <dgm:prSet presAssocID="{0355A69E-7F35-4493-8BD0-7236662D6F77}" presName="sibTrans" presStyleLbl="sibTrans2D1" presStyleIdx="1" presStyleCnt="2"/>
      <dgm:spPr/>
      <dgm:t>
        <a:bodyPr/>
        <a:lstStyle/>
        <a:p>
          <a:endParaRPr lang="en-US"/>
        </a:p>
      </dgm:t>
    </dgm:pt>
    <dgm:pt modelId="{65B1A9A5-AB6A-4182-BF4A-CA92AFD87845}" type="pres">
      <dgm:prSet presAssocID="{0355A69E-7F35-4493-8BD0-7236662D6F77}" presName="connTx" presStyleLbl="sibTrans2D1" presStyleIdx="1" presStyleCnt="2"/>
      <dgm:spPr/>
      <dgm:t>
        <a:bodyPr/>
        <a:lstStyle/>
        <a:p>
          <a:endParaRPr lang="en-US"/>
        </a:p>
      </dgm:t>
    </dgm:pt>
    <dgm:pt modelId="{CA69277D-8BED-4DC6-8E9D-53A0740C29F6}" type="pres">
      <dgm:prSet presAssocID="{65DB0561-3036-4A6C-816B-6D3ABAC4E11B}" presName="composite" presStyleCnt="0"/>
      <dgm:spPr/>
    </dgm:pt>
    <dgm:pt modelId="{D5804095-1983-4779-8588-BB20A4CAFC6A}" type="pres">
      <dgm:prSet presAssocID="{65DB0561-3036-4A6C-816B-6D3ABAC4E11B}" presName="parTx" presStyleLbl="node1" presStyleIdx="1" presStyleCnt="3">
        <dgm:presLayoutVars>
          <dgm:chMax val="0"/>
          <dgm:chPref val="0"/>
          <dgm:bulletEnabled val="1"/>
        </dgm:presLayoutVars>
      </dgm:prSet>
      <dgm:spPr/>
      <dgm:t>
        <a:bodyPr/>
        <a:lstStyle/>
        <a:p>
          <a:endParaRPr lang="en-US"/>
        </a:p>
      </dgm:t>
    </dgm:pt>
    <dgm:pt modelId="{367C7D94-2803-4A0F-A59B-0B0496487D8C}" type="pres">
      <dgm:prSet presAssocID="{65DB0561-3036-4A6C-816B-6D3ABAC4E11B}" presName="parSh" presStyleLbl="node1" presStyleIdx="2" presStyleCnt="3"/>
      <dgm:spPr/>
      <dgm:t>
        <a:bodyPr/>
        <a:lstStyle/>
        <a:p>
          <a:endParaRPr lang="en-US"/>
        </a:p>
      </dgm:t>
    </dgm:pt>
    <dgm:pt modelId="{C13DD28F-D9DD-48D7-8589-70FD3223A532}" type="pres">
      <dgm:prSet presAssocID="{65DB0561-3036-4A6C-816B-6D3ABAC4E11B}" presName="desTx" presStyleLbl="fgAcc1" presStyleIdx="2" presStyleCnt="3">
        <dgm:presLayoutVars>
          <dgm:bulletEnabled val="1"/>
        </dgm:presLayoutVars>
      </dgm:prSet>
      <dgm:spPr/>
      <dgm:t>
        <a:bodyPr/>
        <a:lstStyle/>
        <a:p>
          <a:endParaRPr lang="en-US"/>
        </a:p>
      </dgm:t>
    </dgm:pt>
  </dgm:ptLst>
  <dgm:cxnLst>
    <dgm:cxn modelId="{97F65F91-3BB8-4D68-8864-33D50F267AD1}" type="presOf" srcId="{5E28D8BF-21A6-46C6-B904-08CC2A252F73}" destId="{967B15CD-FB4B-4057-961F-7109EF39626F}" srcOrd="0" destOrd="3" presId="urn:microsoft.com/office/officeart/2005/8/layout/process3"/>
    <dgm:cxn modelId="{AFD00A66-2A66-4C4D-A30C-16E5D846DEC2}" srcId="{E67EE019-1D37-4034-A6B2-8365B844785C}" destId="{384BC46B-D9A6-4EFE-99F1-80CB2FCFAA5B}" srcOrd="1" destOrd="0" parTransId="{5713998B-883A-4A49-9C38-54470F382335}" sibTransId="{8DB0E51A-54D7-4B68-9A12-76BF904996F1}"/>
    <dgm:cxn modelId="{C6E56833-C337-4F56-8718-4308F03B9D22}" type="presOf" srcId="{EEF5ED40-3C15-4F40-B442-3B0FEB2A3826}" destId="{C1037C17-5607-4CE0-9FA7-B8BCC000FF0D}" srcOrd="0" destOrd="1" presId="urn:microsoft.com/office/officeart/2005/8/layout/process3"/>
    <dgm:cxn modelId="{456B984C-76D3-44EC-915C-F5C37C49DA12}" type="presOf" srcId="{0A6776A6-2049-4CA1-A8A6-A40EE1C5F7A0}" destId="{1DBB1884-84A6-4CA1-9035-7091001A23AC}" srcOrd="0" destOrd="0" presId="urn:microsoft.com/office/officeart/2005/8/layout/process3"/>
    <dgm:cxn modelId="{D91EDF5A-7219-49F5-98A7-4730E4AF56E7}" type="presOf" srcId="{5EDEB2F9-8854-493A-8D41-8540526BD20A}" destId="{64B95F92-2F88-47F6-A9B9-E7E774150A98}" srcOrd="0" destOrd="0" presId="urn:microsoft.com/office/officeart/2005/8/layout/process3"/>
    <dgm:cxn modelId="{9E881CEB-5E74-448E-999F-9E6B2A6EECE0}" type="presOf" srcId="{4E5B05EC-F728-493B-B19D-52C713B19F20}" destId="{C13DD28F-D9DD-48D7-8589-70FD3223A532}" srcOrd="0" destOrd="1" presId="urn:microsoft.com/office/officeart/2005/8/layout/process3"/>
    <dgm:cxn modelId="{5C433F7B-E5D8-4402-ADAF-975E4BFE1EB9}" srcId="{F6B79748-D940-479E-942C-57E49B1F37A5}" destId="{3947F784-2C6D-485B-A9E2-8A271E50AA43}" srcOrd="0" destOrd="0" parTransId="{7AF67E6D-B5CF-438F-89BE-C186804B696C}" sibTransId="{07E06FD1-8960-4917-8DCD-723E2B10879D}"/>
    <dgm:cxn modelId="{13F42582-DCC2-40B4-AF02-C28921BCC1E5}" type="presOf" srcId="{046F06D2-679E-4355-914F-D40FAD82E519}" destId="{2AD339F0-8384-471E-A5A8-0D66AB55D045}" srcOrd="1" destOrd="0" presId="urn:microsoft.com/office/officeart/2005/8/layout/process3"/>
    <dgm:cxn modelId="{570408A9-8FC4-4C36-9F0E-37BD1625C159}" type="presOf" srcId="{65DB0561-3036-4A6C-816B-6D3ABAC4E11B}" destId="{D5804095-1983-4779-8588-BB20A4CAFC6A}" srcOrd="0" destOrd="0" presId="urn:microsoft.com/office/officeart/2005/8/layout/process3"/>
    <dgm:cxn modelId="{9876EC7F-8458-4D3E-9587-A3F31A7F68AC}" type="presOf" srcId="{E67EE019-1D37-4034-A6B2-8365B844785C}" destId="{C1037C17-5607-4CE0-9FA7-B8BCC000FF0D}" srcOrd="0" destOrd="0" presId="urn:microsoft.com/office/officeart/2005/8/layout/process3"/>
    <dgm:cxn modelId="{551A84AA-953D-4896-855C-3DCE880FCDDB}" type="presOf" srcId="{0A6776A6-2049-4CA1-A8A6-A40EE1C5F7A0}" destId="{9D8F3BD7-D952-4F2E-9B76-2225203EAC79}" srcOrd="1" destOrd="0" presId="urn:microsoft.com/office/officeart/2005/8/layout/process3"/>
    <dgm:cxn modelId="{95163B2F-2EEF-4AB4-A703-4589A56A8516}" srcId="{7C568F4F-3128-480D-A103-D0F11E5D521B}" destId="{2674ACC6-4936-4768-92EA-9A5E9934D612}" srcOrd="2" destOrd="0" parTransId="{01069BF7-B72F-44D0-BC73-0DEF1BE73B61}" sibTransId="{A192613B-D206-4F3E-92F9-D62BCDD66A78}"/>
    <dgm:cxn modelId="{8AD9BEAD-A86A-4FF9-89FC-D48CAAA9BB70}" srcId="{F6B79748-D940-479E-942C-57E49B1F37A5}" destId="{0B7065F9-3267-4D47-8F69-C35F6547CF28}" srcOrd="1" destOrd="0" parTransId="{72B994D8-CDCD-4806-A6F7-8A1775CE001D}" sibTransId="{A86882FF-1550-4455-B2BE-9E193CB70A45}"/>
    <dgm:cxn modelId="{82C5A3CB-A38A-46AA-99BB-A2073F46E9CB}" type="presOf" srcId="{65DB0561-3036-4A6C-816B-6D3ABAC4E11B}" destId="{367C7D94-2803-4A0F-A59B-0B0496487D8C}" srcOrd="1" destOrd="0" presId="urn:microsoft.com/office/officeart/2005/8/layout/process3"/>
    <dgm:cxn modelId="{BA2BCB2C-F971-4B42-9D3A-9D4042459173}" type="presOf" srcId="{F65EEA79-2060-4C6E-B5B3-DF77CDFB6D4A}" destId="{2584B0F4-D303-4F98-9A05-48C067B2B879}" srcOrd="0" destOrd="0" presId="urn:microsoft.com/office/officeart/2005/8/layout/process3"/>
    <dgm:cxn modelId="{25B41D88-D8BA-40D3-952C-6D3170CFD014}" type="presOf" srcId="{9D43C4F2-74FA-4FE3-BC5A-357D79452E10}" destId="{C13DD28F-D9DD-48D7-8589-70FD3223A532}" srcOrd="0" destOrd="2" presId="urn:microsoft.com/office/officeart/2005/8/layout/process3"/>
    <dgm:cxn modelId="{6E71AFE2-F18E-49DE-AA69-30E9038523E1}" type="presOf" srcId="{5EDEB2F9-8854-493A-8D41-8540526BD20A}" destId="{A408514F-BF4B-41AD-BE4A-E75A57C43093}" srcOrd="1" destOrd="0" presId="urn:microsoft.com/office/officeart/2005/8/layout/process3"/>
    <dgm:cxn modelId="{A3BE3DB3-D1D0-4511-8A13-1753D8A70854}" type="presOf" srcId="{7C568F4F-3128-480D-A103-D0F11E5D521B}" destId="{C13DD28F-D9DD-48D7-8589-70FD3223A532}" srcOrd="0" destOrd="0" presId="urn:microsoft.com/office/officeart/2005/8/layout/process3"/>
    <dgm:cxn modelId="{0C1CD259-A67A-4628-97DE-B0D9B5FB5046}" type="presOf" srcId="{046F06D2-679E-4355-914F-D40FAD82E519}" destId="{23E73BDE-3CD0-417F-B31D-F495C7EEDAD2}" srcOrd="0" destOrd="0" presId="urn:microsoft.com/office/officeart/2005/8/layout/process3"/>
    <dgm:cxn modelId="{2ADAF4B6-DBB1-4F47-9094-FF38D8CE26F4}" type="presOf" srcId="{3947F784-2C6D-485B-A9E2-8A271E50AA43}" destId="{967B15CD-FB4B-4057-961F-7109EF39626F}" srcOrd="0" destOrd="1" presId="urn:microsoft.com/office/officeart/2005/8/layout/process3"/>
    <dgm:cxn modelId="{7B43D212-F9A9-4454-9465-00B50012A813}" srcId="{F65EEA79-2060-4C6E-B5B3-DF77CDFB6D4A}" destId="{0A6776A6-2049-4CA1-A8A6-A40EE1C5F7A0}" srcOrd="0" destOrd="0" parTransId="{39AE13A1-79CB-4ACF-92AB-BC5A9DA3CE26}" sibTransId="{5EDEB2F9-8854-493A-8D41-8540526BD20A}"/>
    <dgm:cxn modelId="{5AD0EB92-68A1-48CF-BA3B-23834AE5C338}" srcId="{046F06D2-679E-4355-914F-D40FAD82E519}" destId="{F6B79748-D940-479E-942C-57E49B1F37A5}" srcOrd="0" destOrd="0" parTransId="{94700C01-9054-406B-9443-9D9F8751BD6B}" sibTransId="{72C5AFCF-5F58-4A67-896C-3CA7FCCF8E99}"/>
    <dgm:cxn modelId="{39DCA12F-61D2-43A2-A289-EE57FA89E837}" type="presOf" srcId="{F6B79748-D940-479E-942C-57E49B1F37A5}" destId="{967B15CD-FB4B-4057-961F-7109EF39626F}" srcOrd="0" destOrd="0" presId="urn:microsoft.com/office/officeart/2005/8/layout/process3"/>
    <dgm:cxn modelId="{076C8BBF-0D44-45E5-82F7-2AAA4F32D0B0}" srcId="{65DB0561-3036-4A6C-816B-6D3ABAC4E11B}" destId="{7C568F4F-3128-480D-A103-D0F11E5D521B}" srcOrd="0" destOrd="0" parTransId="{F97AF3F4-AEB7-4EF3-9888-CB1D03B1D667}" sibTransId="{BF9285EF-374F-457C-B11D-28B57932CD15}"/>
    <dgm:cxn modelId="{911554A8-9293-4837-ABDC-07DB7DE38355}" srcId="{7C568F4F-3128-480D-A103-D0F11E5D521B}" destId="{9D43C4F2-74FA-4FE3-BC5A-357D79452E10}" srcOrd="1" destOrd="0" parTransId="{89FD66D8-7E7A-45CF-A837-1DF97803FD84}" sibTransId="{C09A2EC7-BE4B-4E08-84AD-8F099AEBC4F7}"/>
    <dgm:cxn modelId="{2B27C48C-7B27-41A6-9215-DFA2E34E79C3}" type="presOf" srcId="{0355A69E-7F35-4493-8BD0-7236662D6F77}" destId="{F5DC8C4B-E99F-423B-95D5-EFF001DD542A}" srcOrd="0" destOrd="0" presId="urn:microsoft.com/office/officeart/2005/8/layout/process3"/>
    <dgm:cxn modelId="{50B204BB-01C1-4E4C-9953-460AB88DFB22}" srcId="{F6B79748-D940-479E-942C-57E49B1F37A5}" destId="{5E28D8BF-21A6-46C6-B904-08CC2A252F73}" srcOrd="2" destOrd="0" parTransId="{5BC8BCDB-2CCF-4DAA-8C49-409DCD4E767B}" sibTransId="{444C7C66-2D22-45DE-AC6A-DFA8DA45E126}"/>
    <dgm:cxn modelId="{5567F927-ACB4-4919-A28B-B7CD53640F08}" srcId="{0A6776A6-2049-4CA1-A8A6-A40EE1C5F7A0}" destId="{E67EE019-1D37-4034-A6B2-8365B844785C}" srcOrd="0" destOrd="0" parTransId="{99F751D6-5C5B-4BAF-897B-1CCCD1D9D510}" sibTransId="{03C35636-403A-47CF-8B8C-91132E399AFF}"/>
    <dgm:cxn modelId="{BD5AA5D4-8B6B-432F-8C1D-4FF4A6EE4727}" srcId="{F65EEA79-2060-4C6E-B5B3-DF77CDFB6D4A}" destId="{65DB0561-3036-4A6C-816B-6D3ABAC4E11B}" srcOrd="2" destOrd="0" parTransId="{34DF5622-4D6B-41F5-9F42-4BB6393F1142}" sibTransId="{909D36D7-1B99-4FBE-A833-6A2F0C25FBCB}"/>
    <dgm:cxn modelId="{5B0DC922-EC3C-46E5-B0B7-50E306DAE7D9}" srcId="{F65EEA79-2060-4C6E-B5B3-DF77CDFB6D4A}" destId="{046F06D2-679E-4355-914F-D40FAD82E519}" srcOrd="1" destOrd="0" parTransId="{351B3E1C-A579-4643-9E98-2A7EBEFFD019}" sibTransId="{0355A69E-7F35-4493-8BD0-7236662D6F77}"/>
    <dgm:cxn modelId="{C7CB88CB-86E2-4FD1-B260-92E96C2A826A}" type="presOf" srcId="{0355A69E-7F35-4493-8BD0-7236662D6F77}" destId="{65B1A9A5-AB6A-4182-BF4A-CA92AFD87845}" srcOrd="1" destOrd="0" presId="urn:microsoft.com/office/officeart/2005/8/layout/process3"/>
    <dgm:cxn modelId="{83FD5757-A241-4690-A09D-7CAEC655B1A5}" srcId="{7C568F4F-3128-480D-A103-D0F11E5D521B}" destId="{4E5B05EC-F728-493B-B19D-52C713B19F20}" srcOrd="0" destOrd="0" parTransId="{4865CF30-31CA-457D-9E51-AFE7F291F00D}" sibTransId="{0D3EDA75-4A56-4D4D-A7B7-97250654580B}"/>
    <dgm:cxn modelId="{0C0B57DE-093E-486D-B360-2ED89AD11DA6}" type="presOf" srcId="{0B7065F9-3267-4D47-8F69-C35F6547CF28}" destId="{967B15CD-FB4B-4057-961F-7109EF39626F}" srcOrd="0" destOrd="2" presId="urn:microsoft.com/office/officeart/2005/8/layout/process3"/>
    <dgm:cxn modelId="{62550F91-F944-4EEC-BF3D-6A8108B6F62A}" type="presOf" srcId="{2674ACC6-4936-4768-92EA-9A5E9934D612}" destId="{C13DD28F-D9DD-48D7-8589-70FD3223A532}" srcOrd="0" destOrd="3" presId="urn:microsoft.com/office/officeart/2005/8/layout/process3"/>
    <dgm:cxn modelId="{CFDB6FDF-F995-4A0A-86A0-8422DF94E742}" type="presOf" srcId="{384BC46B-D9A6-4EFE-99F1-80CB2FCFAA5B}" destId="{C1037C17-5607-4CE0-9FA7-B8BCC000FF0D}" srcOrd="0" destOrd="2" presId="urn:microsoft.com/office/officeart/2005/8/layout/process3"/>
    <dgm:cxn modelId="{5F77B908-52EF-41E6-A07D-511B438E3B7D}" srcId="{E67EE019-1D37-4034-A6B2-8365B844785C}" destId="{EEF5ED40-3C15-4F40-B442-3B0FEB2A3826}" srcOrd="0" destOrd="0" parTransId="{7B4FDF38-D8A3-4E48-BFAD-B4B2047429ED}" sibTransId="{CA73E75B-9F9C-4CF5-BA29-485D6DE1132C}"/>
    <dgm:cxn modelId="{158E5FF1-64A3-4804-B833-E0621FE1B370}" type="presParOf" srcId="{2584B0F4-D303-4F98-9A05-48C067B2B879}" destId="{DA4BD7B6-1B8E-43BE-8022-7E28794D261D}" srcOrd="0" destOrd="0" presId="urn:microsoft.com/office/officeart/2005/8/layout/process3"/>
    <dgm:cxn modelId="{F9C16D62-8181-4BAF-9D36-2C64264376A5}" type="presParOf" srcId="{DA4BD7B6-1B8E-43BE-8022-7E28794D261D}" destId="{1DBB1884-84A6-4CA1-9035-7091001A23AC}" srcOrd="0" destOrd="0" presId="urn:microsoft.com/office/officeart/2005/8/layout/process3"/>
    <dgm:cxn modelId="{18F314C9-C905-4355-A58C-0ED37409A84F}" type="presParOf" srcId="{DA4BD7B6-1B8E-43BE-8022-7E28794D261D}" destId="{9D8F3BD7-D952-4F2E-9B76-2225203EAC79}" srcOrd="1" destOrd="0" presId="urn:microsoft.com/office/officeart/2005/8/layout/process3"/>
    <dgm:cxn modelId="{E46E50FF-35B2-4B2B-AF16-9FC8A6C4FFE3}" type="presParOf" srcId="{DA4BD7B6-1B8E-43BE-8022-7E28794D261D}" destId="{C1037C17-5607-4CE0-9FA7-B8BCC000FF0D}" srcOrd="2" destOrd="0" presId="urn:microsoft.com/office/officeart/2005/8/layout/process3"/>
    <dgm:cxn modelId="{992F66E7-5499-420C-9B2D-F7A5F0C6B296}" type="presParOf" srcId="{2584B0F4-D303-4F98-9A05-48C067B2B879}" destId="{64B95F92-2F88-47F6-A9B9-E7E774150A98}" srcOrd="1" destOrd="0" presId="urn:microsoft.com/office/officeart/2005/8/layout/process3"/>
    <dgm:cxn modelId="{B3CE8336-3D5F-4E01-9712-2B98ED1A136D}" type="presParOf" srcId="{64B95F92-2F88-47F6-A9B9-E7E774150A98}" destId="{A408514F-BF4B-41AD-BE4A-E75A57C43093}" srcOrd="0" destOrd="0" presId="urn:microsoft.com/office/officeart/2005/8/layout/process3"/>
    <dgm:cxn modelId="{7A02C055-B0C9-4820-B8E0-1D7F1DEC3774}" type="presParOf" srcId="{2584B0F4-D303-4F98-9A05-48C067B2B879}" destId="{C790FB7D-4CD5-47AE-850A-DC2B110FD7D0}" srcOrd="2" destOrd="0" presId="urn:microsoft.com/office/officeart/2005/8/layout/process3"/>
    <dgm:cxn modelId="{28C3FAD3-8AC7-474D-88CC-A6BC679D47A5}" type="presParOf" srcId="{C790FB7D-4CD5-47AE-850A-DC2B110FD7D0}" destId="{23E73BDE-3CD0-417F-B31D-F495C7EEDAD2}" srcOrd="0" destOrd="0" presId="urn:microsoft.com/office/officeart/2005/8/layout/process3"/>
    <dgm:cxn modelId="{235272E4-E8E9-45CB-8C29-1F7948E17CA9}" type="presParOf" srcId="{C790FB7D-4CD5-47AE-850A-DC2B110FD7D0}" destId="{2AD339F0-8384-471E-A5A8-0D66AB55D045}" srcOrd="1" destOrd="0" presId="urn:microsoft.com/office/officeart/2005/8/layout/process3"/>
    <dgm:cxn modelId="{7C1A97CC-8A6C-4188-94D7-939ACD3626D8}" type="presParOf" srcId="{C790FB7D-4CD5-47AE-850A-DC2B110FD7D0}" destId="{967B15CD-FB4B-4057-961F-7109EF39626F}" srcOrd="2" destOrd="0" presId="urn:microsoft.com/office/officeart/2005/8/layout/process3"/>
    <dgm:cxn modelId="{B8B15D2A-19F7-45E1-9E0A-F6CA0E535AF9}" type="presParOf" srcId="{2584B0F4-D303-4F98-9A05-48C067B2B879}" destId="{F5DC8C4B-E99F-423B-95D5-EFF001DD542A}" srcOrd="3" destOrd="0" presId="urn:microsoft.com/office/officeart/2005/8/layout/process3"/>
    <dgm:cxn modelId="{F1760BEE-B9DD-4270-BA44-29CD24079E37}" type="presParOf" srcId="{F5DC8C4B-E99F-423B-95D5-EFF001DD542A}" destId="{65B1A9A5-AB6A-4182-BF4A-CA92AFD87845}" srcOrd="0" destOrd="0" presId="urn:microsoft.com/office/officeart/2005/8/layout/process3"/>
    <dgm:cxn modelId="{4B196097-C2CB-40C6-9362-C454115D07DC}" type="presParOf" srcId="{2584B0F4-D303-4F98-9A05-48C067B2B879}" destId="{CA69277D-8BED-4DC6-8E9D-53A0740C29F6}" srcOrd="4" destOrd="0" presId="urn:microsoft.com/office/officeart/2005/8/layout/process3"/>
    <dgm:cxn modelId="{C59BD557-DE89-47FA-9282-9423F07AC500}" type="presParOf" srcId="{CA69277D-8BED-4DC6-8E9D-53A0740C29F6}" destId="{D5804095-1983-4779-8588-BB20A4CAFC6A}" srcOrd="0" destOrd="0" presId="urn:microsoft.com/office/officeart/2005/8/layout/process3"/>
    <dgm:cxn modelId="{DB0D16DC-C722-4A62-B7A7-AFC8E3E74EC6}" type="presParOf" srcId="{CA69277D-8BED-4DC6-8E9D-53A0740C29F6}" destId="{367C7D94-2803-4A0F-A59B-0B0496487D8C}" srcOrd="1" destOrd="0" presId="urn:microsoft.com/office/officeart/2005/8/layout/process3"/>
    <dgm:cxn modelId="{1D31EC7D-BCED-4E4C-95F4-9F5F1AB007B4}" type="presParOf" srcId="{CA69277D-8BED-4DC6-8E9D-53A0740C29F6}" destId="{C13DD28F-D9DD-48D7-8589-70FD3223A532}" srcOrd="2" destOrd="0" presId="urn:microsoft.com/office/officeart/2005/8/layout/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37B285-72F0-4E41-92A4-9CEA43D1135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2C38C95A-1441-412C-8098-624781D1BFB0}">
      <dgm:prSet phldrT="[Text]"/>
      <dgm:spPr/>
      <dgm:t>
        <a:bodyPr/>
        <a:lstStyle/>
        <a:p>
          <a:r>
            <a:rPr lang="en-US" dirty="0" err="1" smtClean="0"/>
            <a:t>Hạng</a:t>
          </a:r>
          <a:r>
            <a:rPr lang="en-US" dirty="0" smtClean="0"/>
            <a:t> III.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NL </a:t>
          </a:r>
          <a:r>
            <a:rPr lang="en-US" dirty="0" err="1" smtClean="0">
              <a:latin typeface="Times New Roman" pitchFamily="18" charset="0"/>
              <a:cs typeface="Times New Roman" pitchFamily="18" charset="0"/>
            </a:rPr>
            <a:t>đủ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Phạm</a:t>
          </a:r>
          <a:r>
            <a:rPr lang="en-US" dirty="0" smtClean="0">
              <a:latin typeface="Times New Roman" pitchFamily="18" charset="0"/>
              <a:cs typeface="Times New Roman" pitchFamily="18" charset="0"/>
            </a:rPr>
            <a:t> vi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endParaRPr lang="en-US" dirty="0"/>
        </a:p>
      </dgm:t>
    </dgm:pt>
    <dgm:pt modelId="{04FBDDD2-BE6F-4E41-831C-34316BCDCF6D}" type="parTrans" cxnId="{93C756FC-7D1E-48A6-8BC5-3705D2F1A60A}">
      <dgm:prSet/>
      <dgm:spPr/>
      <dgm:t>
        <a:bodyPr/>
        <a:lstStyle/>
        <a:p>
          <a:endParaRPr lang="en-US"/>
        </a:p>
      </dgm:t>
    </dgm:pt>
    <dgm:pt modelId="{1A2A3C1B-A4AF-4D56-A9E5-0FE3BB129AC2}" type="sibTrans" cxnId="{93C756FC-7D1E-48A6-8BC5-3705D2F1A60A}">
      <dgm:prSet/>
      <dgm:spPr/>
      <dgm:t>
        <a:bodyPr/>
        <a:lstStyle/>
        <a:p>
          <a:endParaRPr lang="en-US"/>
        </a:p>
      </dgm:t>
    </dgm:pt>
    <dgm:pt modelId="{22527FF0-EA04-469F-96EE-66678705ECC3}">
      <dgm:prSet phldrT="[Text]"/>
      <dgm:spPr/>
      <dgm:t>
        <a:bodyPr/>
        <a:lstStyle/>
        <a:p>
          <a:r>
            <a:rPr lang="en-US" dirty="0" err="1" smtClean="0"/>
            <a:t>Hạng</a:t>
          </a:r>
          <a:r>
            <a:rPr lang="en-US" dirty="0" smtClean="0"/>
            <a:t>  II.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a:t>
          </a:r>
          <a:r>
            <a:rPr lang="en-US" dirty="0" err="1" smtClean="0">
              <a:latin typeface="Times New Roman" pitchFamily="18" charset="0"/>
              <a:cs typeface="Times New Roman" pitchFamily="18" charset="0"/>
            </a:rPr>
            <a:t>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tỏa</a:t>
          </a:r>
          <a:r>
            <a:rPr lang="en-US" dirty="0" smtClean="0">
              <a:latin typeface="Times New Roman" pitchFamily="18" charset="0"/>
              <a:cs typeface="Times New Roman" pitchFamily="18" charset="0"/>
            </a:rPr>
            <a:t> HS,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phạm</a:t>
          </a:r>
          <a:r>
            <a:rPr lang="en-US" dirty="0" smtClean="0">
              <a:latin typeface="Times New Roman" pitchFamily="18" charset="0"/>
              <a:cs typeface="Times New Roman" pitchFamily="18" charset="0"/>
            </a:rPr>
            <a:t> vi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CM/</a:t>
          </a:r>
          <a:r>
            <a:rPr lang="en-US" dirty="0" err="1" smtClean="0">
              <a:latin typeface="Times New Roman" pitchFamily="18" charset="0"/>
              <a:cs typeface="Times New Roman" pitchFamily="18" charset="0"/>
            </a:rPr>
            <a:t>trường</a:t>
          </a:r>
          <a:endParaRPr lang="en-US" dirty="0"/>
        </a:p>
      </dgm:t>
    </dgm:pt>
    <dgm:pt modelId="{1D1E21A5-0A3C-46A8-868E-084E4EB30625}" type="parTrans" cxnId="{09EED3FE-3EBD-4DB8-BBCE-9DA718BCAEA1}">
      <dgm:prSet/>
      <dgm:spPr/>
      <dgm:t>
        <a:bodyPr/>
        <a:lstStyle/>
        <a:p>
          <a:endParaRPr lang="en-US"/>
        </a:p>
      </dgm:t>
    </dgm:pt>
    <dgm:pt modelId="{D34DA077-3C44-443A-9D1D-783958344462}" type="sibTrans" cxnId="{09EED3FE-3EBD-4DB8-BBCE-9DA718BCAEA1}">
      <dgm:prSet/>
      <dgm:spPr/>
      <dgm:t>
        <a:bodyPr/>
        <a:lstStyle/>
        <a:p>
          <a:endParaRPr lang="en-US"/>
        </a:p>
      </dgm:t>
    </dgm:pt>
    <dgm:pt modelId="{CA9DCF66-DC79-44DB-B28F-4DA14AAA92E1}">
      <dgm:prSet phldrT="[Text]"/>
      <dgm:spPr/>
      <dgm:t>
        <a:bodyPr/>
        <a:lstStyle/>
        <a:p>
          <a:r>
            <a:rPr lang="en-US" dirty="0" err="1" smtClean="0"/>
            <a:t>Hạng</a:t>
          </a:r>
          <a:r>
            <a:rPr lang="en-US" dirty="0" smtClean="0"/>
            <a:t> I.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Tích</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cực</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chủ</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động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vận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dụng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sáng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tạo</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sự</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lan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tỏa</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trong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đồng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nghiệp</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phạm</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vi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ảnh</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hưởng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rộng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ngoài</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nhà</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trường</a:t>
          </a:r>
          <a:endParaRPr lang="en-US" dirty="0"/>
        </a:p>
      </dgm:t>
    </dgm:pt>
    <dgm:pt modelId="{3BB2DD28-018C-4C8C-B31A-D24E6BF36A62}" type="parTrans" cxnId="{EC0BD318-05BA-442C-AA36-225B42918B2C}">
      <dgm:prSet/>
      <dgm:spPr/>
      <dgm:t>
        <a:bodyPr/>
        <a:lstStyle/>
        <a:p>
          <a:endParaRPr lang="en-US"/>
        </a:p>
      </dgm:t>
    </dgm:pt>
    <dgm:pt modelId="{29A8C36E-06EC-4165-957C-2F0884338E0A}" type="sibTrans" cxnId="{EC0BD318-05BA-442C-AA36-225B42918B2C}">
      <dgm:prSet/>
      <dgm:spPr/>
      <dgm:t>
        <a:bodyPr/>
        <a:lstStyle/>
        <a:p>
          <a:endParaRPr lang="en-US"/>
        </a:p>
      </dgm:t>
    </dgm:pt>
    <dgm:pt modelId="{7BA33485-EF6D-4086-BDA2-88AA69B946BB}" type="pres">
      <dgm:prSet presAssocID="{7137B285-72F0-4E41-92A4-9CEA43D1135D}" presName="rootnode" presStyleCnt="0">
        <dgm:presLayoutVars>
          <dgm:chMax/>
          <dgm:chPref/>
          <dgm:dir/>
          <dgm:animLvl val="lvl"/>
        </dgm:presLayoutVars>
      </dgm:prSet>
      <dgm:spPr/>
      <dgm:t>
        <a:bodyPr/>
        <a:lstStyle/>
        <a:p>
          <a:endParaRPr lang="en-US"/>
        </a:p>
      </dgm:t>
    </dgm:pt>
    <dgm:pt modelId="{3C01FB51-BB3D-4430-A625-8B5E508F38FF}" type="pres">
      <dgm:prSet presAssocID="{2C38C95A-1441-412C-8098-624781D1BFB0}" presName="composite" presStyleCnt="0"/>
      <dgm:spPr/>
    </dgm:pt>
    <dgm:pt modelId="{6312AEB8-5684-4C0F-9424-8894933CF8FF}" type="pres">
      <dgm:prSet presAssocID="{2C38C95A-1441-412C-8098-624781D1BFB0}" presName="LShape" presStyleLbl="alignNode1" presStyleIdx="0" presStyleCnt="5"/>
      <dgm:spPr/>
    </dgm:pt>
    <dgm:pt modelId="{623200FE-B21A-404C-99DF-A9A8A8A10908}" type="pres">
      <dgm:prSet presAssocID="{2C38C95A-1441-412C-8098-624781D1BFB0}" presName="ParentText" presStyleLbl="revTx" presStyleIdx="0" presStyleCnt="3">
        <dgm:presLayoutVars>
          <dgm:chMax val="0"/>
          <dgm:chPref val="0"/>
          <dgm:bulletEnabled val="1"/>
        </dgm:presLayoutVars>
      </dgm:prSet>
      <dgm:spPr/>
      <dgm:t>
        <a:bodyPr/>
        <a:lstStyle/>
        <a:p>
          <a:endParaRPr lang="en-US"/>
        </a:p>
      </dgm:t>
    </dgm:pt>
    <dgm:pt modelId="{C92D666B-FB9A-459A-B911-EABDA50F3E99}" type="pres">
      <dgm:prSet presAssocID="{2C38C95A-1441-412C-8098-624781D1BFB0}" presName="Triangle" presStyleLbl="alignNode1" presStyleIdx="1" presStyleCnt="5"/>
      <dgm:spPr/>
    </dgm:pt>
    <dgm:pt modelId="{6481A91C-02A6-4BE9-ADF2-6A396AA80668}" type="pres">
      <dgm:prSet presAssocID="{1A2A3C1B-A4AF-4D56-A9E5-0FE3BB129AC2}" presName="sibTrans" presStyleCnt="0"/>
      <dgm:spPr/>
    </dgm:pt>
    <dgm:pt modelId="{2C57F6ED-720F-4363-BD00-55604E7EEF9D}" type="pres">
      <dgm:prSet presAssocID="{1A2A3C1B-A4AF-4D56-A9E5-0FE3BB129AC2}" presName="space" presStyleCnt="0"/>
      <dgm:spPr/>
    </dgm:pt>
    <dgm:pt modelId="{229F268C-869F-445F-8E5D-8CF0EC4729E0}" type="pres">
      <dgm:prSet presAssocID="{22527FF0-EA04-469F-96EE-66678705ECC3}" presName="composite" presStyleCnt="0"/>
      <dgm:spPr/>
    </dgm:pt>
    <dgm:pt modelId="{E41663EF-9212-4EC3-88C0-6466E6CFD835}" type="pres">
      <dgm:prSet presAssocID="{22527FF0-EA04-469F-96EE-66678705ECC3}" presName="LShape" presStyleLbl="alignNode1" presStyleIdx="2" presStyleCnt="5"/>
      <dgm:spPr/>
    </dgm:pt>
    <dgm:pt modelId="{E030C40D-061B-4A12-AB07-7203147B375A}" type="pres">
      <dgm:prSet presAssocID="{22527FF0-EA04-469F-96EE-66678705ECC3}" presName="ParentText" presStyleLbl="revTx" presStyleIdx="1" presStyleCnt="3">
        <dgm:presLayoutVars>
          <dgm:chMax val="0"/>
          <dgm:chPref val="0"/>
          <dgm:bulletEnabled val="1"/>
        </dgm:presLayoutVars>
      </dgm:prSet>
      <dgm:spPr/>
      <dgm:t>
        <a:bodyPr/>
        <a:lstStyle/>
        <a:p>
          <a:endParaRPr lang="en-US"/>
        </a:p>
      </dgm:t>
    </dgm:pt>
    <dgm:pt modelId="{26806254-84A5-4F41-B5E7-8710BE58E4BE}" type="pres">
      <dgm:prSet presAssocID="{22527FF0-EA04-469F-96EE-66678705ECC3}" presName="Triangle" presStyleLbl="alignNode1" presStyleIdx="3" presStyleCnt="5"/>
      <dgm:spPr/>
    </dgm:pt>
    <dgm:pt modelId="{11D36098-3741-4820-9AB1-2E80B45D9F37}" type="pres">
      <dgm:prSet presAssocID="{D34DA077-3C44-443A-9D1D-783958344462}" presName="sibTrans" presStyleCnt="0"/>
      <dgm:spPr/>
    </dgm:pt>
    <dgm:pt modelId="{072544C3-BBC5-4C3B-A6D0-F2D0A5AF0FC0}" type="pres">
      <dgm:prSet presAssocID="{D34DA077-3C44-443A-9D1D-783958344462}" presName="space" presStyleCnt="0"/>
      <dgm:spPr/>
    </dgm:pt>
    <dgm:pt modelId="{E114E2F3-AD5C-4186-A15E-1F1D5947504C}" type="pres">
      <dgm:prSet presAssocID="{CA9DCF66-DC79-44DB-B28F-4DA14AAA92E1}" presName="composite" presStyleCnt="0"/>
      <dgm:spPr/>
    </dgm:pt>
    <dgm:pt modelId="{568A3325-011E-4C1D-97F0-EDF86E792CAD}" type="pres">
      <dgm:prSet presAssocID="{CA9DCF66-DC79-44DB-B28F-4DA14AAA92E1}" presName="LShape" presStyleLbl="alignNode1" presStyleIdx="4" presStyleCnt="5"/>
      <dgm:spPr/>
    </dgm:pt>
    <dgm:pt modelId="{D6337BFF-5EF9-429D-8112-7E5003C1B7E7}" type="pres">
      <dgm:prSet presAssocID="{CA9DCF66-DC79-44DB-B28F-4DA14AAA92E1}" presName="ParentText" presStyleLbl="revTx" presStyleIdx="2" presStyleCnt="3">
        <dgm:presLayoutVars>
          <dgm:chMax val="0"/>
          <dgm:chPref val="0"/>
          <dgm:bulletEnabled val="1"/>
        </dgm:presLayoutVars>
      </dgm:prSet>
      <dgm:spPr/>
      <dgm:t>
        <a:bodyPr/>
        <a:lstStyle/>
        <a:p>
          <a:endParaRPr lang="en-US"/>
        </a:p>
      </dgm:t>
    </dgm:pt>
  </dgm:ptLst>
  <dgm:cxnLst>
    <dgm:cxn modelId="{2B9E1477-4FB6-4C96-B9BB-B05BECB2D7DF}" type="presOf" srcId="{2C38C95A-1441-412C-8098-624781D1BFB0}" destId="{623200FE-B21A-404C-99DF-A9A8A8A10908}" srcOrd="0" destOrd="0" presId="urn:microsoft.com/office/officeart/2009/3/layout/StepUpProcess"/>
    <dgm:cxn modelId="{09EED3FE-3EBD-4DB8-BBCE-9DA718BCAEA1}" srcId="{7137B285-72F0-4E41-92A4-9CEA43D1135D}" destId="{22527FF0-EA04-469F-96EE-66678705ECC3}" srcOrd="1" destOrd="0" parTransId="{1D1E21A5-0A3C-46A8-868E-084E4EB30625}" sibTransId="{D34DA077-3C44-443A-9D1D-783958344462}"/>
    <dgm:cxn modelId="{C05B8572-CC17-4920-985F-D058CA0D86EA}" type="presOf" srcId="{7137B285-72F0-4E41-92A4-9CEA43D1135D}" destId="{7BA33485-EF6D-4086-BDA2-88AA69B946BB}" srcOrd="0" destOrd="0" presId="urn:microsoft.com/office/officeart/2009/3/layout/StepUpProcess"/>
    <dgm:cxn modelId="{8D6A5A84-87C2-4CDE-8F8E-B37F0986CB1E}" type="presOf" srcId="{CA9DCF66-DC79-44DB-B28F-4DA14AAA92E1}" destId="{D6337BFF-5EF9-429D-8112-7E5003C1B7E7}" srcOrd="0" destOrd="0" presId="urn:microsoft.com/office/officeart/2009/3/layout/StepUpProcess"/>
    <dgm:cxn modelId="{93C756FC-7D1E-48A6-8BC5-3705D2F1A60A}" srcId="{7137B285-72F0-4E41-92A4-9CEA43D1135D}" destId="{2C38C95A-1441-412C-8098-624781D1BFB0}" srcOrd="0" destOrd="0" parTransId="{04FBDDD2-BE6F-4E41-831C-34316BCDCF6D}" sibTransId="{1A2A3C1B-A4AF-4D56-A9E5-0FE3BB129AC2}"/>
    <dgm:cxn modelId="{6BB1D02B-3CCC-4D81-BBA9-1CF7DBC4DD97}" type="presOf" srcId="{22527FF0-EA04-469F-96EE-66678705ECC3}" destId="{E030C40D-061B-4A12-AB07-7203147B375A}" srcOrd="0" destOrd="0" presId="urn:microsoft.com/office/officeart/2009/3/layout/StepUpProcess"/>
    <dgm:cxn modelId="{EC0BD318-05BA-442C-AA36-225B42918B2C}" srcId="{7137B285-72F0-4E41-92A4-9CEA43D1135D}" destId="{CA9DCF66-DC79-44DB-B28F-4DA14AAA92E1}" srcOrd="2" destOrd="0" parTransId="{3BB2DD28-018C-4C8C-B31A-D24E6BF36A62}" sibTransId="{29A8C36E-06EC-4165-957C-2F0884338E0A}"/>
    <dgm:cxn modelId="{BACCFFB0-663E-499D-8C0F-6902A9DBD717}" type="presParOf" srcId="{7BA33485-EF6D-4086-BDA2-88AA69B946BB}" destId="{3C01FB51-BB3D-4430-A625-8B5E508F38FF}" srcOrd="0" destOrd="0" presId="urn:microsoft.com/office/officeart/2009/3/layout/StepUpProcess"/>
    <dgm:cxn modelId="{BFFCBD74-93B9-4110-A2EF-941610D71D28}" type="presParOf" srcId="{3C01FB51-BB3D-4430-A625-8B5E508F38FF}" destId="{6312AEB8-5684-4C0F-9424-8894933CF8FF}" srcOrd="0" destOrd="0" presId="urn:microsoft.com/office/officeart/2009/3/layout/StepUpProcess"/>
    <dgm:cxn modelId="{529460FC-7B69-4F05-B894-A57DAE00982C}" type="presParOf" srcId="{3C01FB51-BB3D-4430-A625-8B5E508F38FF}" destId="{623200FE-B21A-404C-99DF-A9A8A8A10908}" srcOrd="1" destOrd="0" presId="urn:microsoft.com/office/officeart/2009/3/layout/StepUpProcess"/>
    <dgm:cxn modelId="{3B0DFA58-3406-4BCF-87A4-7883F7640805}" type="presParOf" srcId="{3C01FB51-BB3D-4430-A625-8B5E508F38FF}" destId="{C92D666B-FB9A-459A-B911-EABDA50F3E99}" srcOrd="2" destOrd="0" presId="urn:microsoft.com/office/officeart/2009/3/layout/StepUpProcess"/>
    <dgm:cxn modelId="{84337CA8-17A3-42B4-AB8B-337020B3AEE3}" type="presParOf" srcId="{7BA33485-EF6D-4086-BDA2-88AA69B946BB}" destId="{6481A91C-02A6-4BE9-ADF2-6A396AA80668}" srcOrd="1" destOrd="0" presId="urn:microsoft.com/office/officeart/2009/3/layout/StepUpProcess"/>
    <dgm:cxn modelId="{72B8A3FD-85B0-4639-9F22-EF130C3DD223}" type="presParOf" srcId="{6481A91C-02A6-4BE9-ADF2-6A396AA80668}" destId="{2C57F6ED-720F-4363-BD00-55604E7EEF9D}" srcOrd="0" destOrd="0" presId="urn:microsoft.com/office/officeart/2009/3/layout/StepUpProcess"/>
    <dgm:cxn modelId="{C8A5B5BD-91F3-4D6D-B439-242711F9B527}" type="presParOf" srcId="{7BA33485-EF6D-4086-BDA2-88AA69B946BB}" destId="{229F268C-869F-445F-8E5D-8CF0EC4729E0}" srcOrd="2" destOrd="0" presId="urn:microsoft.com/office/officeart/2009/3/layout/StepUpProcess"/>
    <dgm:cxn modelId="{0B371966-7E9A-492C-87BD-08868BB1A52F}" type="presParOf" srcId="{229F268C-869F-445F-8E5D-8CF0EC4729E0}" destId="{E41663EF-9212-4EC3-88C0-6466E6CFD835}" srcOrd="0" destOrd="0" presId="urn:microsoft.com/office/officeart/2009/3/layout/StepUpProcess"/>
    <dgm:cxn modelId="{70862797-B8DF-47EE-A707-E14802BB165A}" type="presParOf" srcId="{229F268C-869F-445F-8E5D-8CF0EC4729E0}" destId="{E030C40D-061B-4A12-AB07-7203147B375A}" srcOrd="1" destOrd="0" presId="urn:microsoft.com/office/officeart/2009/3/layout/StepUpProcess"/>
    <dgm:cxn modelId="{36B1F1C5-A569-4173-AC89-83FA6A743F81}" type="presParOf" srcId="{229F268C-869F-445F-8E5D-8CF0EC4729E0}" destId="{26806254-84A5-4F41-B5E7-8710BE58E4BE}" srcOrd="2" destOrd="0" presId="urn:microsoft.com/office/officeart/2009/3/layout/StepUpProcess"/>
    <dgm:cxn modelId="{12247089-7BB6-4636-908B-E95990D690D6}" type="presParOf" srcId="{7BA33485-EF6D-4086-BDA2-88AA69B946BB}" destId="{11D36098-3741-4820-9AB1-2E80B45D9F37}" srcOrd="3" destOrd="0" presId="urn:microsoft.com/office/officeart/2009/3/layout/StepUpProcess"/>
    <dgm:cxn modelId="{28E31C44-ECF5-43B1-9F19-6FF22B80F6CA}" type="presParOf" srcId="{11D36098-3741-4820-9AB1-2E80B45D9F37}" destId="{072544C3-BBC5-4C3B-A6D0-F2D0A5AF0FC0}" srcOrd="0" destOrd="0" presId="urn:microsoft.com/office/officeart/2009/3/layout/StepUpProcess"/>
    <dgm:cxn modelId="{51EC465E-4C8E-4C68-855D-F9A97CDB7F39}" type="presParOf" srcId="{7BA33485-EF6D-4086-BDA2-88AA69B946BB}" destId="{E114E2F3-AD5C-4186-A15E-1F1D5947504C}" srcOrd="4" destOrd="0" presId="urn:microsoft.com/office/officeart/2009/3/layout/StepUpProcess"/>
    <dgm:cxn modelId="{81558B99-3AD1-4F2F-8AEA-1F5D7ECA8917}" type="presParOf" srcId="{E114E2F3-AD5C-4186-A15E-1F1D5947504C}" destId="{568A3325-011E-4C1D-97F0-EDF86E792CAD}" srcOrd="0" destOrd="0" presId="urn:microsoft.com/office/officeart/2009/3/layout/StepUpProcess"/>
    <dgm:cxn modelId="{669461BD-0A8E-4E46-8FD1-D9768C42A0E4}" type="presParOf" srcId="{E114E2F3-AD5C-4186-A15E-1F1D5947504C}" destId="{D6337BFF-5EF9-429D-8112-7E5003C1B7E7}"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A5ABD9-C076-4F95-846C-FAF87BE247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F5C8F8-9BA4-43DF-9178-842AD02C5411}">
      <dgm:prSet phldrT="[Text]"/>
      <dgm:spPr/>
      <dgm:t>
        <a:bodyPr/>
        <a:lstStyle/>
        <a:p>
          <a:r>
            <a:rPr lang="en-US" dirty="0" err="1" smtClean="0">
              <a:latin typeface="Times New Roman" pitchFamily="18" charset="0"/>
              <a:cs typeface="Times New Roman" pitchFamily="18" charset="0"/>
            </a:rPr>
            <a:t>GVTrHCC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15.112) </a:t>
          </a:r>
          <a:endParaRPr lang="en-US" dirty="0"/>
        </a:p>
      </dgm:t>
    </dgm:pt>
    <dgm:pt modelId="{2A2B0006-4F86-4AFE-A4D4-393535AB0E45}" type="parTrans" cxnId="{6A1861C1-54DF-4FFF-B40F-48D95C224CC3}">
      <dgm:prSet/>
      <dgm:spPr/>
      <dgm:t>
        <a:bodyPr/>
        <a:lstStyle/>
        <a:p>
          <a:endParaRPr lang="en-US"/>
        </a:p>
      </dgm:t>
    </dgm:pt>
    <dgm:pt modelId="{B7B0D003-05C3-46BC-B6CB-687B27B24A64}" type="sibTrans" cxnId="{6A1861C1-54DF-4FFF-B40F-48D95C224CC3}">
      <dgm:prSet/>
      <dgm:spPr/>
      <dgm:t>
        <a:bodyPr/>
        <a:lstStyle/>
        <a:p>
          <a:endParaRPr lang="en-US"/>
        </a:p>
      </dgm:t>
    </dgm:pt>
    <dgm:pt modelId="{868D021A-5F3E-4B85-9AFB-F168BFD4F4B2}">
      <dgm:prSet phldrT="[Text]"/>
      <dgm:spPr/>
      <dgm:t>
        <a:bodyPr/>
        <a:lstStyle/>
        <a:p>
          <a:r>
            <a:rPr lang="en-US" dirty="0" smtClean="0">
              <a:latin typeface="Times New Roman" pitchFamily="18" charset="0"/>
              <a:cs typeface="Times New Roman" pitchFamily="18" charset="0"/>
            </a:rPr>
            <a:t>GVTHCS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I -   V.07.04.10</a:t>
          </a:r>
          <a:endParaRPr lang="en-US" dirty="0"/>
        </a:p>
      </dgm:t>
    </dgm:pt>
    <dgm:pt modelId="{0BA8AF98-AEF7-4597-BAF0-5CED7D3D6420}" type="parTrans" cxnId="{7B03E0EF-03A0-4B52-B5EB-9B73CD1283A8}">
      <dgm:prSet/>
      <dgm:spPr/>
      <dgm:t>
        <a:bodyPr/>
        <a:lstStyle/>
        <a:p>
          <a:endParaRPr lang="en-US"/>
        </a:p>
      </dgm:t>
    </dgm:pt>
    <dgm:pt modelId="{2ED1D34A-160D-4EB8-A60E-34A9FC4F37DF}" type="sibTrans" cxnId="{7B03E0EF-03A0-4B52-B5EB-9B73CD1283A8}">
      <dgm:prSet/>
      <dgm:spPr/>
      <dgm:t>
        <a:bodyPr/>
        <a:lstStyle/>
        <a:p>
          <a:endParaRPr lang="en-US"/>
        </a:p>
      </dgm:t>
    </dgm:pt>
    <dgm:pt modelId="{C905976A-3464-4C35-865A-809CAEAE09F5}">
      <dgm:prSet phldrT="[Text]" phldr="1"/>
      <dgm:spPr/>
      <dgm:t>
        <a:bodyPr/>
        <a:lstStyle/>
        <a:p>
          <a:endParaRPr lang="en-US" dirty="0"/>
        </a:p>
      </dgm:t>
    </dgm:pt>
    <dgm:pt modelId="{044FBBC7-CA1C-4255-BFE4-792FC149694A}" type="parTrans" cxnId="{F6DECB7C-06BE-4E39-8B44-20F998E9DEBF}">
      <dgm:prSet/>
      <dgm:spPr/>
      <dgm:t>
        <a:bodyPr/>
        <a:lstStyle/>
        <a:p>
          <a:endParaRPr lang="en-US"/>
        </a:p>
      </dgm:t>
    </dgm:pt>
    <dgm:pt modelId="{A56DED54-99D4-4FBD-B2D9-7F4C04DE2539}" type="sibTrans" cxnId="{F6DECB7C-06BE-4E39-8B44-20F998E9DEBF}">
      <dgm:prSet/>
      <dgm:spPr/>
      <dgm:t>
        <a:bodyPr/>
        <a:lstStyle/>
        <a:p>
          <a:endParaRPr lang="en-US"/>
        </a:p>
      </dgm:t>
    </dgm:pt>
    <dgm:pt modelId="{DFC710FC-0119-4616-A6A4-6D5FE4B01225}">
      <dgm:prSet phldrT="[Text]"/>
      <dgm:spPr/>
      <dgm:t>
        <a:bodyPr/>
        <a:lstStyle/>
        <a:p>
          <a:r>
            <a:rPr lang="en-US" dirty="0" smtClean="0">
              <a:latin typeface="Times New Roman" pitchFamily="18" charset="0"/>
              <a:cs typeface="Times New Roman" pitchFamily="18" charset="0"/>
            </a:rPr>
            <a:t>GVTHCS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15a.201) </a:t>
          </a:r>
          <a:endParaRPr lang="en-US" dirty="0"/>
        </a:p>
      </dgm:t>
    </dgm:pt>
    <dgm:pt modelId="{C3AD35CC-F9E4-4862-B43B-756773B412E3}" type="parTrans" cxnId="{D8B47E57-9D0B-4DF2-A594-2B559D438A05}">
      <dgm:prSet/>
      <dgm:spPr/>
      <dgm:t>
        <a:bodyPr/>
        <a:lstStyle/>
        <a:p>
          <a:endParaRPr lang="en-US"/>
        </a:p>
      </dgm:t>
    </dgm:pt>
    <dgm:pt modelId="{D714FA18-4020-4031-A07D-17FE38A2249A}" type="sibTrans" cxnId="{D8B47E57-9D0B-4DF2-A594-2B559D438A05}">
      <dgm:prSet/>
      <dgm:spPr/>
      <dgm:t>
        <a:bodyPr/>
        <a:lstStyle/>
        <a:p>
          <a:endParaRPr lang="en-US"/>
        </a:p>
      </dgm:t>
    </dgm:pt>
    <dgm:pt modelId="{5584BC5E-A60A-494B-8CC3-A8B36A3DE432}">
      <dgm:prSet phldrT="[Text]"/>
      <dgm:spPr/>
      <dgm:t>
        <a:bodyPr/>
        <a:lstStyle/>
        <a:p>
          <a:r>
            <a:rPr lang="en-US" dirty="0" smtClean="0">
              <a:latin typeface="Times New Roman" pitchFamily="18" charset="0"/>
              <a:cs typeface="Times New Roman" pitchFamily="18" charset="0"/>
            </a:rPr>
            <a:t>GVTHCS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II -  V.07.04.11</a:t>
          </a:r>
          <a:endParaRPr lang="en-US" dirty="0"/>
        </a:p>
      </dgm:t>
    </dgm:pt>
    <dgm:pt modelId="{D154F303-E49E-4C3D-8C3D-95DE75A523FA}" type="parTrans" cxnId="{599DF59E-0DE2-4DD0-8B9D-72AE54AD7BE7}">
      <dgm:prSet/>
      <dgm:spPr/>
      <dgm:t>
        <a:bodyPr/>
        <a:lstStyle/>
        <a:p>
          <a:endParaRPr lang="en-US"/>
        </a:p>
      </dgm:t>
    </dgm:pt>
    <dgm:pt modelId="{5EAFB5A0-FDDF-4985-B9F4-28C38EDFDE89}" type="sibTrans" cxnId="{599DF59E-0DE2-4DD0-8B9D-72AE54AD7BE7}">
      <dgm:prSet/>
      <dgm:spPr/>
      <dgm:t>
        <a:bodyPr/>
        <a:lstStyle/>
        <a:p>
          <a:endParaRPr lang="en-US"/>
        </a:p>
      </dgm:t>
    </dgm:pt>
    <dgm:pt modelId="{9887052F-82E8-4671-BDBD-5B4ED57CE30F}">
      <dgm:prSet phldrT="[Text]" phldr="1"/>
      <dgm:spPr/>
      <dgm:t>
        <a:bodyPr/>
        <a:lstStyle/>
        <a:p>
          <a:endParaRPr lang="en-US" dirty="0"/>
        </a:p>
      </dgm:t>
    </dgm:pt>
    <dgm:pt modelId="{7D03497E-BDC0-41EB-B9C0-9BEE63CCFF0F}" type="parTrans" cxnId="{99653CC4-16F9-4456-866C-DAD2347C7F1F}">
      <dgm:prSet/>
      <dgm:spPr/>
      <dgm:t>
        <a:bodyPr/>
        <a:lstStyle/>
        <a:p>
          <a:endParaRPr lang="en-US"/>
        </a:p>
      </dgm:t>
    </dgm:pt>
    <dgm:pt modelId="{75EB0AFE-D806-46F1-BB6A-BC23C2C64BFE}" type="sibTrans" cxnId="{99653CC4-16F9-4456-866C-DAD2347C7F1F}">
      <dgm:prSet/>
      <dgm:spPr/>
      <dgm:t>
        <a:bodyPr/>
        <a:lstStyle/>
        <a:p>
          <a:endParaRPr lang="en-US"/>
        </a:p>
      </dgm:t>
    </dgm:pt>
    <dgm:pt modelId="{B0F36E8A-B095-4836-8CBC-3A2398C07AF2}">
      <dgm:prSet phldrT="[Text]"/>
      <dgm:spPr/>
      <dgm:t>
        <a:bodyPr/>
        <a:lstStyle/>
        <a:p>
          <a:r>
            <a:rPr lang="en-US" dirty="0" smtClean="0">
              <a:latin typeface="Times New Roman" pitchFamily="18" charset="0"/>
              <a:cs typeface="Times New Roman" pitchFamily="18" charset="0"/>
            </a:rPr>
            <a:t>GV THCS (</a:t>
          </a:r>
          <a:r>
            <a:rPr lang="en-US" dirty="0" err="1" smtClean="0">
              <a:latin typeface="Times New Roman" pitchFamily="18" charset="0"/>
              <a:cs typeface="Times New Roman" pitchFamily="18" charset="0"/>
            </a:rPr>
            <a:t>mã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15a.202)</a:t>
          </a:r>
          <a:endParaRPr lang="en-US" dirty="0"/>
        </a:p>
      </dgm:t>
    </dgm:pt>
    <dgm:pt modelId="{2479496E-9DE5-4FB7-B719-3F1B54AC4CB9}" type="parTrans" cxnId="{BDB6D49D-1F91-475C-B37C-0C657EA2541D}">
      <dgm:prSet/>
      <dgm:spPr/>
      <dgm:t>
        <a:bodyPr/>
        <a:lstStyle/>
        <a:p>
          <a:endParaRPr lang="en-US"/>
        </a:p>
      </dgm:t>
    </dgm:pt>
    <dgm:pt modelId="{8211148B-516B-4F54-B132-73852A315CB9}" type="sibTrans" cxnId="{BDB6D49D-1F91-475C-B37C-0C657EA2541D}">
      <dgm:prSet/>
      <dgm:spPr/>
      <dgm:t>
        <a:bodyPr/>
        <a:lstStyle/>
        <a:p>
          <a:endParaRPr lang="en-US"/>
        </a:p>
      </dgm:t>
    </dgm:pt>
    <dgm:pt modelId="{4303CCD8-8F2C-4F61-B94C-6DC1F0C79313}">
      <dgm:prSet phldrT="[Text]"/>
      <dgm:spPr/>
      <dgm:t>
        <a:bodyPr/>
        <a:lstStyle/>
        <a:p>
          <a:r>
            <a:rPr lang="en-US" dirty="0" smtClean="0">
              <a:latin typeface="Times New Roman" pitchFamily="18" charset="0"/>
              <a:cs typeface="Times New Roman" pitchFamily="18" charset="0"/>
            </a:rPr>
            <a:t> GVTHCS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III -  V.07.04.12</a:t>
          </a:r>
          <a:endParaRPr lang="en-US" dirty="0"/>
        </a:p>
      </dgm:t>
    </dgm:pt>
    <dgm:pt modelId="{CB086353-CFF7-473F-A88E-43EC6AE481AD}" type="parTrans" cxnId="{3B04D06C-A69A-43A1-BA12-F81C6DBD35C7}">
      <dgm:prSet/>
      <dgm:spPr/>
      <dgm:t>
        <a:bodyPr/>
        <a:lstStyle/>
        <a:p>
          <a:endParaRPr lang="en-US"/>
        </a:p>
      </dgm:t>
    </dgm:pt>
    <dgm:pt modelId="{E426500F-4B53-438F-9A0E-A5E5DA1FEBE1}" type="sibTrans" cxnId="{3B04D06C-A69A-43A1-BA12-F81C6DBD35C7}">
      <dgm:prSet/>
      <dgm:spPr/>
      <dgm:t>
        <a:bodyPr/>
        <a:lstStyle/>
        <a:p>
          <a:endParaRPr lang="en-US"/>
        </a:p>
      </dgm:t>
    </dgm:pt>
    <dgm:pt modelId="{73980233-229E-4016-8A38-74BBA102161B}">
      <dgm:prSet phldrT="[Text]" phldr="1"/>
      <dgm:spPr/>
      <dgm:t>
        <a:bodyPr/>
        <a:lstStyle/>
        <a:p>
          <a:endParaRPr lang="en-US" dirty="0"/>
        </a:p>
      </dgm:t>
    </dgm:pt>
    <dgm:pt modelId="{2DE8E00E-A654-4CB4-9DB6-9223A365F3F7}" type="parTrans" cxnId="{5EAF9F42-39F4-49AD-8CF7-D188F883767D}">
      <dgm:prSet/>
      <dgm:spPr/>
      <dgm:t>
        <a:bodyPr/>
        <a:lstStyle/>
        <a:p>
          <a:endParaRPr lang="en-US"/>
        </a:p>
      </dgm:t>
    </dgm:pt>
    <dgm:pt modelId="{D37E1B3F-A201-4C52-B686-4E070E550978}" type="sibTrans" cxnId="{5EAF9F42-39F4-49AD-8CF7-D188F883767D}">
      <dgm:prSet/>
      <dgm:spPr/>
      <dgm:t>
        <a:bodyPr/>
        <a:lstStyle/>
        <a:p>
          <a:endParaRPr lang="en-US"/>
        </a:p>
      </dgm:t>
    </dgm:pt>
    <dgm:pt modelId="{650A4C75-2A4F-43D7-9B59-5E29E5F9D64A}" type="pres">
      <dgm:prSet presAssocID="{97A5ABD9-C076-4F95-846C-FAF87BE247EE}" presName="Name0" presStyleCnt="0">
        <dgm:presLayoutVars>
          <dgm:dir/>
          <dgm:animLvl val="lvl"/>
          <dgm:resizeHandles val="exact"/>
        </dgm:presLayoutVars>
      </dgm:prSet>
      <dgm:spPr/>
      <dgm:t>
        <a:bodyPr/>
        <a:lstStyle/>
        <a:p>
          <a:endParaRPr lang="en-US"/>
        </a:p>
      </dgm:t>
    </dgm:pt>
    <dgm:pt modelId="{5539A48C-0FAF-423C-95EC-95AD5F8F7A7F}" type="pres">
      <dgm:prSet presAssocID="{CFF5C8F8-9BA4-43DF-9178-842AD02C5411}" presName="linNode" presStyleCnt="0"/>
      <dgm:spPr/>
    </dgm:pt>
    <dgm:pt modelId="{094C3E29-BC2C-4E58-A65A-0ABBCEF0C5A5}" type="pres">
      <dgm:prSet presAssocID="{CFF5C8F8-9BA4-43DF-9178-842AD02C5411}" presName="parentText" presStyleLbl="node1" presStyleIdx="0" presStyleCnt="3">
        <dgm:presLayoutVars>
          <dgm:chMax val="1"/>
          <dgm:bulletEnabled val="1"/>
        </dgm:presLayoutVars>
      </dgm:prSet>
      <dgm:spPr/>
      <dgm:t>
        <a:bodyPr/>
        <a:lstStyle/>
        <a:p>
          <a:endParaRPr lang="en-US"/>
        </a:p>
      </dgm:t>
    </dgm:pt>
    <dgm:pt modelId="{AD243437-02B2-4B57-AB1C-65EA7C4C86C9}" type="pres">
      <dgm:prSet presAssocID="{CFF5C8F8-9BA4-43DF-9178-842AD02C5411}" presName="descendantText" presStyleLbl="alignAccFollowNode1" presStyleIdx="0" presStyleCnt="3">
        <dgm:presLayoutVars>
          <dgm:bulletEnabled val="1"/>
        </dgm:presLayoutVars>
      </dgm:prSet>
      <dgm:spPr/>
      <dgm:t>
        <a:bodyPr/>
        <a:lstStyle/>
        <a:p>
          <a:endParaRPr lang="en-US"/>
        </a:p>
      </dgm:t>
    </dgm:pt>
    <dgm:pt modelId="{55682C52-6E16-4ACA-B25C-74B0B77CD506}" type="pres">
      <dgm:prSet presAssocID="{B7B0D003-05C3-46BC-B6CB-687B27B24A64}" presName="sp" presStyleCnt="0"/>
      <dgm:spPr/>
    </dgm:pt>
    <dgm:pt modelId="{94AB93E9-FB83-4A44-A349-F880321577AB}" type="pres">
      <dgm:prSet presAssocID="{DFC710FC-0119-4616-A6A4-6D5FE4B01225}" presName="linNode" presStyleCnt="0"/>
      <dgm:spPr/>
    </dgm:pt>
    <dgm:pt modelId="{68A8AE38-6619-4AE4-A38F-443A1605DCEA}" type="pres">
      <dgm:prSet presAssocID="{DFC710FC-0119-4616-A6A4-6D5FE4B01225}" presName="parentText" presStyleLbl="node1" presStyleIdx="1" presStyleCnt="3">
        <dgm:presLayoutVars>
          <dgm:chMax val="1"/>
          <dgm:bulletEnabled val="1"/>
        </dgm:presLayoutVars>
      </dgm:prSet>
      <dgm:spPr/>
      <dgm:t>
        <a:bodyPr/>
        <a:lstStyle/>
        <a:p>
          <a:endParaRPr lang="en-US"/>
        </a:p>
      </dgm:t>
    </dgm:pt>
    <dgm:pt modelId="{18F3E817-B788-4862-9C66-E850D9BC6892}" type="pres">
      <dgm:prSet presAssocID="{DFC710FC-0119-4616-A6A4-6D5FE4B01225}" presName="descendantText" presStyleLbl="alignAccFollowNode1" presStyleIdx="1" presStyleCnt="3">
        <dgm:presLayoutVars>
          <dgm:bulletEnabled val="1"/>
        </dgm:presLayoutVars>
      </dgm:prSet>
      <dgm:spPr/>
      <dgm:t>
        <a:bodyPr/>
        <a:lstStyle/>
        <a:p>
          <a:endParaRPr lang="en-US"/>
        </a:p>
      </dgm:t>
    </dgm:pt>
    <dgm:pt modelId="{3B147C86-CF65-42E2-9F77-76CD1D0795EE}" type="pres">
      <dgm:prSet presAssocID="{D714FA18-4020-4031-A07D-17FE38A2249A}" presName="sp" presStyleCnt="0"/>
      <dgm:spPr/>
    </dgm:pt>
    <dgm:pt modelId="{5692233A-6D86-4C8D-9CAC-FADB85E2645F}" type="pres">
      <dgm:prSet presAssocID="{B0F36E8A-B095-4836-8CBC-3A2398C07AF2}" presName="linNode" presStyleCnt="0"/>
      <dgm:spPr/>
    </dgm:pt>
    <dgm:pt modelId="{C1095FB0-0082-43E4-96FC-64364DC1A2EB}" type="pres">
      <dgm:prSet presAssocID="{B0F36E8A-B095-4836-8CBC-3A2398C07AF2}" presName="parentText" presStyleLbl="node1" presStyleIdx="2" presStyleCnt="3">
        <dgm:presLayoutVars>
          <dgm:chMax val="1"/>
          <dgm:bulletEnabled val="1"/>
        </dgm:presLayoutVars>
      </dgm:prSet>
      <dgm:spPr/>
      <dgm:t>
        <a:bodyPr/>
        <a:lstStyle/>
        <a:p>
          <a:endParaRPr lang="en-US"/>
        </a:p>
      </dgm:t>
    </dgm:pt>
    <dgm:pt modelId="{B32FB209-AB4F-4700-BE11-16B09173486A}" type="pres">
      <dgm:prSet presAssocID="{B0F36E8A-B095-4836-8CBC-3A2398C07AF2}" presName="descendantText" presStyleLbl="alignAccFollowNode1" presStyleIdx="2" presStyleCnt="3">
        <dgm:presLayoutVars>
          <dgm:bulletEnabled val="1"/>
        </dgm:presLayoutVars>
      </dgm:prSet>
      <dgm:spPr/>
      <dgm:t>
        <a:bodyPr/>
        <a:lstStyle/>
        <a:p>
          <a:endParaRPr lang="en-US"/>
        </a:p>
      </dgm:t>
    </dgm:pt>
  </dgm:ptLst>
  <dgm:cxnLst>
    <dgm:cxn modelId="{F6DECB7C-06BE-4E39-8B44-20F998E9DEBF}" srcId="{CFF5C8F8-9BA4-43DF-9178-842AD02C5411}" destId="{C905976A-3464-4C35-865A-809CAEAE09F5}" srcOrd="1" destOrd="0" parTransId="{044FBBC7-CA1C-4255-BFE4-792FC149694A}" sibTransId="{A56DED54-99D4-4FBD-B2D9-7F4C04DE2539}"/>
    <dgm:cxn modelId="{AF0ECADD-BB31-4892-B194-F0EB43CBE128}" type="presOf" srcId="{CFF5C8F8-9BA4-43DF-9178-842AD02C5411}" destId="{094C3E29-BC2C-4E58-A65A-0ABBCEF0C5A5}" srcOrd="0" destOrd="0" presId="urn:microsoft.com/office/officeart/2005/8/layout/vList5"/>
    <dgm:cxn modelId="{3B04D06C-A69A-43A1-BA12-F81C6DBD35C7}" srcId="{B0F36E8A-B095-4836-8CBC-3A2398C07AF2}" destId="{4303CCD8-8F2C-4F61-B94C-6DC1F0C79313}" srcOrd="0" destOrd="0" parTransId="{CB086353-CFF7-473F-A88E-43EC6AE481AD}" sibTransId="{E426500F-4B53-438F-9A0E-A5E5DA1FEBE1}"/>
    <dgm:cxn modelId="{D8B47E57-9D0B-4DF2-A594-2B559D438A05}" srcId="{97A5ABD9-C076-4F95-846C-FAF87BE247EE}" destId="{DFC710FC-0119-4616-A6A4-6D5FE4B01225}" srcOrd="1" destOrd="0" parTransId="{C3AD35CC-F9E4-4862-B43B-756773B412E3}" sibTransId="{D714FA18-4020-4031-A07D-17FE38A2249A}"/>
    <dgm:cxn modelId="{BDB6D49D-1F91-475C-B37C-0C657EA2541D}" srcId="{97A5ABD9-C076-4F95-846C-FAF87BE247EE}" destId="{B0F36E8A-B095-4836-8CBC-3A2398C07AF2}" srcOrd="2" destOrd="0" parTransId="{2479496E-9DE5-4FB7-B719-3F1B54AC4CB9}" sibTransId="{8211148B-516B-4F54-B132-73852A315CB9}"/>
    <dgm:cxn modelId="{046A014C-AC6C-4965-826F-D7D8CB9CE76B}" type="presOf" srcId="{9887052F-82E8-4671-BDBD-5B4ED57CE30F}" destId="{18F3E817-B788-4862-9C66-E850D9BC6892}" srcOrd="0" destOrd="1" presId="urn:microsoft.com/office/officeart/2005/8/layout/vList5"/>
    <dgm:cxn modelId="{599DF59E-0DE2-4DD0-8B9D-72AE54AD7BE7}" srcId="{DFC710FC-0119-4616-A6A4-6D5FE4B01225}" destId="{5584BC5E-A60A-494B-8CC3-A8B36A3DE432}" srcOrd="0" destOrd="0" parTransId="{D154F303-E49E-4C3D-8C3D-95DE75A523FA}" sibTransId="{5EAFB5A0-FDDF-4985-B9F4-28C38EDFDE89}"/>
    <dgm:cxn modelId="{6A1861C1-54DF-4FFF-B40F-48D95C224CC3}" srcId="{97A5ABD9-C076-4F95-846C-FAF87BE247EE}" destId="{CFF5C8F8-9BA4-43DF-9178-842AD02C5411}" srcOrd="0" destOrd="0" parTransId="{2A2B0006-4F86-4AFE-A4D4-393535AB0E45}" sibTransId="{B7B0D003-05C3-46BC-B6CB-687B27B24A64}"/>
    <dgm:cxn modelId="{99653CC4-16F9-4456-866C-DAD2347C7F1F}" srcId="{DFC710FC-0119-4616-A6A4-6D5FE4B01225}" destId="{9887052F-82E8-4671-BDBD-5B4ED57CE30F}" srcOrd="1" destOrd="0" parTransId="{7D03497E-BDC0-41EB-B9C0-9BEE63CCFF0F}" sibTransId="{75EB0AFE-D806-46F1-BB6A-BC23C2C64BFE}"/>
    <dgm:cxn modelId="{263CCCE3-B124-4F48-B62B-7031036414CE}" type="presOf" srcId="{DFC710FC-0119-4616-A6A4-6D5FE4B01225}" destId="{68A8AE38-6619-4AE4-A38F-443A1605DCEA}" srcOrd="0" destOrd="0" presId="urn:microsoft.com/office/officeart/2005/8/layout/vList5"/>
    <dgm:cxn modelId="{D75E8901-383C-4454-BDBE-DF2BA56B9D91}" type="presOf" srcId="{C905976A-3464-4C35-865A-809CAEAE09F5}" destId="{AD243437-02B2-4B57-AB1C-65EA7C4C86C9}" srcOrd="0" destOrd="1" presId="urn:microsoft.com/office/officeart/2005/8/layout/vList5"/>
    <dgm:cxn modelId="{F7CA03F1-0182-4FAD-A0D8-0D6753BF6E37}" type="presOf" srcId="{B0F36E8A-B095-4836-8CBC-3A2398C07AF2}" destId="{C1095FB0-0082-43E4-96FC-64364DC1A2EB}" srcOrd="0" destOrd="0" presId="urn:microsoft.com/office/officeart/2005/8/layout/vList5"/>
    <dgm:cxn modelId="{E7E0D8BA-7D08-4190-B808-F7175D9A4A8E}" type="presOf" srcId="{5584BC5E-A60A-494B-8CC3-A8B36A3DE432}" destId="{18F3E817-B788-4862-9C66-E850D9BC6892}" srcOrd="0" destOrd="0" presId="urn:microsoft.com/office/officeart/2005/8/layout/vList5"/>
    <dgm:cxn modelId="{F6C503B9-3604-410B-9FF8-2FDB01231A0D}" type="presOf" srcId="{73980233-229E-4016-8A38-74BBA102161B}" destId="{B32FB209-AB4F-4700-BE11-16B09173486A}" srcOrd="0" destOrd="1" presId="urn:microsoft.com/office/officeart/2005/8/layout/vList5"/>
    <dgm:cxn modelId="{B662E337-BFC5-4E47-8A5E-368C33AA9435}" type="presOf" srcId="{868D021A-5F3E-4B85-9AFB-F168BFD4F4B2}" destId="{AD243437-02B2-4B57-AB1C-65EA7C4C86C9}" srcOrd="0" destOrd="0" presId="urn:microsoft.com/office/officeart/2005/8/layout/vList5"/>
    <dgm:cxn modelId="{5038F412-B014-4D84-B97B-D25CED2E7E04}" type="presOf" srcId="{97A5ABD9-C076-4F95-846C-FAF87BE247EE}" destId="{650A4C75-2A4F-43D7-9B59-5E29E5F9D64A}" srcOrd="0" destOrd="0" presId="urn:microsoft.com/office/officeart/2005/8/layout/vList5"/>
    <dgm:cxn modelId="{7B03E0EF-03A0-4B52-B5EB-9B73CD1283A8}" srcId="{CFF5C8F8-9BA4-43DF-9178-842AD02C5411}" destId="{868D021A-5F3E-4B85-9AFB-F168BFD4F4B2}" srcOrd="0" destOrd="0" parTransId="{0BA8AF98-AEF7-4597-BAF0-5CED7D3D6420}" sibTransId="{2ED1D34A-160D-4EB8-A60E-34A9FC4F37DF}"/>
    <dgm:cxn modelId="{5EAF9F42-39F4-49AD-8CF7-D188F883767D}" srcId="{B0F36E8A-B095-4836-8CBC-3A2398C07AF2}" destId="{73980233-229E-4016-8A38-74BBA102161B}" srcOrd="1" destOrd="0" parTransId="{2DE8E00E-A654-4CB4-9DB6-9223A365F3F7}" sibTransId="{D37E1B3F-A201-4C52-B686-4E070E550978}"/>
    <dgm:cxn modelId="{B51EE585-0400-4F01-B324-6572DA07177D}" type="presOf" srcId="{4303CCD8-8F2C-4F61-B94C-6DC1F0C79313}" destId="{B32FB209-AB4F-4700-BE11-16B09173486A}" srcOrd="0" destOrd="0" presId="urn:microsoft.com/office/officeart/2005/8/layout/vList5"/>
    <dgm:cxn modelId="{65E17177-CF35-4664-A0AA-451013D7F114}" type="presParOf" srcId="{650A4C75-2A4F-43D7-9B59-5E29E5F9D64A}" destId="{5539A48C-0FAF-423C-95EC-95AD5F8F7A7F}" srcOrd="0" destOrd="0" presId="urn:microsoft.com/office/officeart/2005/8/layout/vList5"/>
    <dgm:cxn modelId="{77D51349-A64F-4B3B-A40B-13C960D87FCD}" type="presParOf" srcId="{5539A48C-0FAF-423C-95EC-95AD5F8F7A7F}" destId="{094C3E29-BC2C-4E58-A65A-0ABBCEF0C5A5}" srcOrd="0" destOrd="0" presId="urn:microsoft.com/office/officeart/2005/8/layout/vList5"/>
    <dgm:cxn modelId="{2FC12001-EB4D-421D-910D-06A81B5CE6B5}" type="presParOf" srcId="{5539A48C-0FAF-423C-95EC-95AD5F8F7A7F}" destId="{AD243437-02B2-4B57-AB1C-65EA7C4C86C9}" srcOrd="1" destOrd="0" presId="urn:microsoft.com/office/officeart/2005/8/layout/vList5"/>
    <dgm:cxn modelId="{8A60CFCE-3771-438D-AECC-DC1811CD3A50}" type="presParOf" srcId="{650A4C75-2A4F-43D7-9B59-5E29E5F9D64A}" destId="{55682C52-6E16-4ACA-B25C-74B0B77CD506}" srcOrd="1" destOrd="0" presId="urn:microsoft.com/office/officeart/2005/8/layout/vList5"/>
    <dgm:cxn modelId="{C7F2BEC6-7837-471B-A19E-5F37DB140AA2}" type="presParOf" srcId="{650A4C75-2A4F-43D7-9B59-5E29E5F9D64A}" destId="{94AB93E9-FB83-4A44-A349-F880321577AB}" srcOrd="2" destOrd="0" presId="urn:microsoft.com/office/officeart/2005/8/layout/vList5"/>
    <dgm:cxn modelId="{0C1F4BF7-8850-48B1-ABF0-CFD2C1B87268}" type="presParOf" srcId="{94AB93E9-FB83-4A44-A349-F880321577AB}" destId="{68A8AE38-6619-4AE4-A38F-443A1605DCEA}" srcOrd="0" destOrd="0" presId="urn:microsoft.com/office/officeart/2005/8/layout/vList5"/>
    <dgm:cxn modelId="{D139E434-882C-446B-8044-ADD4B9DA52E9}" type="presParOf" srcId="{94AB93E9-FB83-4A44-A349-F880321577AB}" destId="{18F3E817-B788-4862-9C66-E850D9BC6892}" srcOrd="1" destOrd="0" presId="urn:microsoft.com/office/officeart/2005/8/layout/vList5"/>
    <dgm:cxn modelId="{41C733BE-903B-4670-A786-04508A888C0B}" type="presParOf" srcId="{650A4C75-2A4F-43D7-9B59-5E29E5F9D64A}" destId="{3B147C86-CF65-42E2-9F77-76CD1D0795EE}" srcOrd="3" destOrd="0" presId="urn:microsoft.com/office/officeart/2005/8/layout/vList5"/>
    <dgm:cxn modelId="{1E8ED624-C1E6-4295-A970-030C7D43EC6F}" type="presParOf" srcId="{650A4C75-2A4F-43D7-9B59-5E29E5F9D64A}" destId="{5692233A-6D86-4C8D-9CAC-FADB85E2645F}" srcOrd="4" destOrd="0" presId="urn:microsoft.com/office/officeart/2005/8/layout/vList5"/>
    <dgm:cxn modelId="{C71B8B88-1436-4D61-A285-43B4A3F58370}" type="presParOf" srcId="{5692233A-6D86-4C8D-9CAC-FADB85E2645F}" destId="{C1095FB0-0082-43E4-96FC-64364DC1A2EB}" srcOrd="0" destOrd="0" presId="urn:microsoft.com/office/officeart/2005/8/layout/vList5"/>
    <dgm:cxn modelId="{5CE059E6-8A08-4F45-83EC-95897D1CF7D8}" type="presParOf" srcId="{5692233A-6D86-4C8D-9CAC-FADB85E2645F}" destId="{B32FB209-AB4F-4700-BE11-16B09173486A}"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685E39-F11E-409E-BC1E-01907DA111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6DD1D6A-819E-493E-8AC7-ECDDEA341951}">
      <dgm:prSet phldrT="[Text]"/>
      <dgm:spPr/>
      <dgm:t>
        <a:bodyPr/>
        <a:lstStyle/>
        <a:p>
          <a:r>
            <a:rPr lang="en-US" dirty="0" err="1" smtClean="0"/>
            <a:t>Chưa</a:t>
          </a:r>
          <a:r>
            <a:rPr lang="en-US" dirty="0" smtClean="0"/>
            <a:t> </a:t>
          </a:r>
          <a:r>
            <a:rPr lang="en-US" dirty="0" err="1" smtClean="0"/>
            <a:t>có</a:t>
          </a:r>
          <a:endParaRPr lang="en-US" dirty="0"/>
        </a:p>
      </dgm:t>
    </dgm:pt>
    <dgm:pt modelId="{593BF55B-EC2D-405A-81BB-BFE9AA1E8BA6}" type="parTrans" cxnId="{4E405583-ACD0-431D-8C20-80B765D464FF}">
      <dgm:prSet/>
      <dgm:spPr/>
      <dgm:t>
        <a:bodyPr/>
        <a:lstStyle/>
        <a:p>
          <a:endParaRPr lang="en-US"/>
        </a:p>
      </dgm:t>
    </dgm:pt>
    <dgm:pt modelId="{32F27DE5-7520-41F8-A468-29FCDFF2E858}" type="sibTrans" cxnId="{4E405583-ACD0-431D-8C20-80B765D464FF}">
      <dgm:prSet/>
      <dgm:spPr/>
      <dgm:t>
        <a:bodyPr/>
        <a:lstStyle/>
        <a:p>
          <a:endParaRPr lang="en-US"/>
        </a:p>
      </dgm:t>
    </dgm:pt>
    <dgm:pt modelId="{732F0A42-CB64-4A8C-8CE3-9E98570D932C}">
      <dgm:prSet phldrT="[Text]"/>
      <dgm:spPr/>
      <dgm:t>
        <a:bodyPr/>
        <a:lstStyle/>
        <a:p>
          <a:pPr marL="228600" indent="0" defTabSz="933450">
            <a:lnSpc>
              <a:spcPct val="90000"/>
            </a:lnSpc>
            <a:spcBef>
              <a:spcPct val="0"/>
            </a:spcBef>
            <a:spcAft>
              <a:spcPct val="15000"/>
            </a:spcAft>
            <a:buNone/>
          </a:pPr>
          <a:endParaRPr lang="en-US" sz="2000" dirty="0"/>
        </a:p>
      </dgm:t>
    </dgm:pt>
    <dgm:pt modelId="{1B3A8E7F-3AC4-4087-8131-26368698B9B8}" type="parTrans" cxnId="{20DF1A9B-3149-43DB-BF0B-5A811D568BAC}">
      <dgm:prSet/>
      <dgm:spPr/>
      <dgm:t>
        <a:bodyPr/>
        <a:lstStyle/>
        <a:p>
          <a:endParaRPr lang="en-US"/>
        </a:p>
      </dgm:t>
    </dgm:pt>
    <dgm:pt modelId="{77741FD5-C7BA-45E7-9C08-2BFB98F38997}" type="sibTrans" cxnId="{20DF1A9B-3149-43DB-BF0B-5A811D568BAC}">
      <dgm:prSet/>
      <dgm:spPr/>
      <dgm:t>
        <a:bodyPr/>
        <a:lstStyle/>
        <a:p>
          <a:endParaRPr lang="en-US"/>
        </a:p>
      </dgm:t>
    </dgm:pt>
    <dgm:pt modelId="{6AB48889-F188-477C-948E-1D3887E0375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THPT </a:t>
          </a:r>
          <a:r>
            <a:rPr lang="en-US" sz="2400" dirty="0" err="1" smtClean="0">
              <a:latin typeface="Times New Roman" pitchFamily="18" charset="0"/>
              <a:cs typeface="Times New Roman" pitchFamily="18" charset="0"/>
            </a:rPr>
            <a:t>hạng</a:t>
          </a:r>
          <a:r>
            <a:rPr lang="en-US" sz="2400" dirty="0" smtClean="0">
              <a:latin typeface="Times New Roman" pitchFamily="18" charset="0"/>
              <a:cs typeface="Times New Roman" pitchFamily="18" charset="0"/>
            </a:rPr>
            <a:t> I -  V.07.05.13</a:t>
          </a:r>
          <a:endParaRPr lang="en-US" sz="2400" dirty="0" smtClean="0"/>
        </a:p>
        <a:p>
          <a:endParaRPr lang="en-US" sz="2000" dirty="0"/>
        </a:p>
      </dgm:t>
    </dgm:pt>
    <dgm:pt modelId="{A8D170C2-8208-4F4B-B815-6F487A675998}" type="parTrans" cxnId="{74926658-317A-46E9-9166-448FB4222FAA}">
      <dgm:prSet/>
      <dgm:spPr/>
      <dgm:t>
        <a:bodyPr/>
        <a:lstStyle/>
        <a:p>
          <a:endParaRPr lang="en-US"/>
        </a:p>
      </dgm:t>
    </dgm:pt>
    <dgm:pt modelId="{D393CF37-AA79-4DCE-8D86-2C489750237C}" type="sibTrans" cxnId="{74926658-317A-46E9-9166-448FB4222FAA}">
      <dgm:prSet/>
      <dgm:spPr/>
      <dgm:t>
        <a:bodyPr/>
        <a:lstStyle/>
        <a:p>
          <a:endParaRPr lang="en-US"/>
        </a:p>
      </dgm:t>
    </dgm:pt>
    <dgm:pt modelId="{17DFF017-7419-4D1F-BB2A-1BD832AC199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GV </a:t>
          </a:r>
          <a:r>
            <a:rPr lang="en-US" dirty="0" err="1" smtClean="0">
              <a:latin typeface="Times New Roman" pitchFamily="18" charset="0"/>
              <a:cs typeface="Times New Roman" pitchFamily="18" charset="0"/>
            </a:rPr>
            <a:t>TrHCC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15.112) </a:t>
          </a:r>
          <a:endParaRPr lang="en-US" dirty="0" smtClean="0"/>
        </a:p>
        <a:p>
          <a:pPr defTabSz="1155700">
            <a:lnSpc>
              <a:spcPct val="90000"/>
            </a:lnSpc>
            <a:spcBef>
              <a:spcPct val="0"/>
            </a:spcBef>
            <a:spcAft>
              <a:spcPct val="35000"/>
            </a:spcAft>
          </a:pPr>
          <a:endParaRPr lang="en-US" dirty="0"/>
        </a:p>
      </dgm:t>
    </dgm:pt>
    <dgm:pt modelId="{A854C858-FC62-4D42-B74F-BB2D1D699D88}" type="parTrans" cxnId="{5DB045EC-8BF6-435C-B574-1E92D9BC3C0B}">
      <dgm:prSet/>
      <dgm:spPr/>
      <dgm:t>
        <a:bodyPr/>
        <a:lstStyle/>
        <a:p>
          <a:endParaRPr lang="en-US"/>
        </a:p>
      </dgm:t>
    </dgm:pt>
    <dgm:pt modelId="{D51991BA-13D6-46FF-9905-AFFB23B2594A}" type="sibTrans" cxnId="{5DB045EC-8BF6-435C-B574-1E92D9BC3C0B}">
      <dgm:prSet/>
      <dgm:spPr/>
      <dgm:t>
        <a:bodyPr/>
        <a:lstStyle/>
        <a:p>
          <a:endParaRPr lang="en-US"/>
        </a:p>
      </dgm:t>
    </dgm:pt>
    <dgm:pt modelId="{FD7519AB-C3A0-46F7-B018-C1AF2ABBBD9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THPT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II -  V.07.05.14</a:t>
          </a:r>
          <a:endParaRPr lang="en-US" dirty="0" smtClean="0"/>
        </a:p>
        <a:p>
          <a:pPr marL="228600" indent="0" defTabSz="933450">
            <a:lnSpc>
              <a:spcPct val="90000"/>
            </a:lnSpc>
            <a:spcBef>
              <a:spcPct val="0"/>
            </a:spcBef>
            <a:spcAft>
              <a:spcPct val="15000"/>
            </a:spcAft>
            <a:buNone/>
          </a:pPr>
          <a:endParaRPr lang="en-US" dirty="0"/>
        </a:p>
      </dgm:t>
    </dgm:pt>
    <dgm:pt modelId="{4C4D8979-6A78-4FE6-A6B2-0A0CF1A56633}" type="parTrans" cxnId="{25B41F32-5D59-46CF-A7A8-16BBCD48E93D}">
      <dgm:prSet/>
      <dgm:spPr/>
      <dgm:t>
        <a:bodyPr/>
        <a:lstStyle/>
        <a:p>
          <a:endParaRPr lang="en-US"/>
        </a:p>
      </dgm:t>
    </dgm:pt>
    <dgm:pt modelId="{51817264-9148-4F9A-8AC1-0976E5C00E2B}" type="sibTrans" cxnId="{25B41F32-5D59-46CF-A7A8-16BBCD48E93D}">
      <dgm:prSet/>
      <dgm:spPr/>
      <dgm:t>
        <a:bodyPr/>
        <a:lstStyle/>
        <a:p>
          <a:endParaRPr lang="en-US"/>
        </a:p>
      </dgm:t>
    </dgm:pt>
    <dgm:pt modelId="{79E62968-FE9A-4512-8E91-BECDDF55E73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GV </a:t>
          </a:r>
          <a:r>
            <a:rPr lang="en-US" dirty="0" err="1" smtClean="0">
              <a:latin typeface="Times New Roman" pitchFamily="18" charset="0"/>
              <a:cs typeface="Times New Roman" pitchFamily="18" charset="0"/>
            </a:rPr>
            <a:t>TrH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15.113) </a:t>
          </a:r>
          <a:endParaRPr lang="en-US" dirty="0" smtClean="0"/>
        </a:p>
        <a:p>
          <a:pPr defTabSz="1155700">
            <a:lnSpc>
              <a:spcPct val="90000"/>
            </a:lnSpc>
            <a:spcBef>
              <a:spcPct val="0"/>
            </a:spcBef>
            <a:spcAft>
              <a:spcPct val="35000"/>
            </a:spcAft>
          </a:pPr>
          <a:endParaRPr lang="en-US" dirty="0"/>
        </a:p>
      </dgm:t>
    </dgm:pt>
    <dgm:pt modelId="{B473F36C-53B4-47F4-9292-5A56609AFC0D}" type="parTrans" cxnId="{F6C99410-A1A6-4806-A848-425C37A5CC47}">
      <dgm:prSet/>
      <dgm:spPr/>
      <dgm:t>
        <a:bodyPr/>
        <a:lstStyle/>
        <a:p>
          <a:endParaRPr lang="en-US"/>
        </a:p>
      </dgm:t>
    </dgm:pt>
    <dgm:pt modelId="{B310876D-54EC-480D-82CD-F02289B7AE85}" type="sibTrans" cxnId="{F6C99410-A1A6-4806-A848-425C37A5CC47}">
      <dgm:prSet/>
      <dgm:spPr/>
      <dgm:t>
        <a:bodyPr/>
        <a:lstStyle/>
        <a:p>
          <a:endParaRPr lang="en-US"/>
        </a:p>
      </dgm:t>
    </dgm:pt>
    <dgm:pt modelId="{CE9A88E1-3317-4E33-ADEA-A928E3061804}">
      <dgm:prSet phldrT="[Text]"/>
      <dgm:spPr/>
      <dgm:t>
        <a:bodyPr/>
        <a:lstStyle/>
        <a:p>
          <a:r>
            <a:rPr lang="en-US" dirty="0" smtClean="0">
              <a:latin typeface="Times New Roman" pitchFamily="18" charset="0"/>
              <a:cs typeface="Times New Roman" pitchFamily="18" charset="0"/>
            </a:rPr>
            <a:t>THPT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III -  V.07.05.15</a:t>
          </a:r>
          <a:endParaRPr lang="en-US" dirty="0"/>
        </a:p>
      </dgm:t>
    </dgm:pt>
    <dgm:pt modelId="{33CB539F-3CC4-4342-8B56-294B7E418E25}" type="parTrans" cxnId="{A2EB0C2C-CEAA-41B4-9E45-5ABC997C2892}">
      <dgm:prSet/>
      <dgm:spPr/>
      <dgm:t>
        <a:bodyPr/>
        <a:lstStyle/>
        <a:p>
          <a:endParaRPr lang="en-US"/>
        </a:p>
      </dgm:t>
    </dgm:pt>
    <dgm:pt modelId="{2012E3FF-B1F1-423A-997C-17C6DBEC2EB7}" type="sibTrans" cxnId="{A2EB0C2C-CEAA-41B4-9E45-5ABC997C2892}">
      <dgm:prSet/>
      <dgm:spPr/>
      <dgm:t>
        <a:bodyPr/>
        <a:lstStyle/>
        <a:p>
          <a:endParaRPr lang="en-US"/>
        </a:p>
      </dgm:t>
    </dgm:pt>
    <dgm:pt modelId="{A242E0DA-0333-418C-BC9B-83A7FFC039EA}">
      <dgm:prSet phldrT="[Text]" phldr="1"/>
      <dgm:spPr/>
      <dgm:t>
        <a:bodyPr/>
        <a:lstStyle/>
        <a:p>
          <a:endParaRPr lang="en-US" dirty="0"/>
        </a:p>
      </dgm:t>
    </dgm:pt>
    <dgm:pt modelId="{99B4B9FC-DFE6-40F4-B375-A27D4BE4F5B5}" type="parTrans" cxnId="{5D8CCB9C-8E3E-4675-BB7A-2D7A9D7720FC}">
      <dgm:prSet/>
      <dgm:spPr/>
      <dgm:t>
        <a:bodyPr/>
        <a:lstStyle/>
        <a:p>
          <a:endParaRPr lang="en-US"/>
        </a:p>
      </dgm:t>
    </dgm:pt>
    <dgm:pt modelId="{4DC49241-98A3-4C6B-AC0E-D37EA0C93BA2}" type="sibTrans" cxnId="{5D8CCB9C-8E3E-4675-BB7A-2D7A9D7720FC}">
      <dgm:prSet/>
      <dgm:spPr/>
      <dgm:t>
        <a:bodyPr/>
        <a:lstStyle/>
        <a:p>
          <a:endParaRPr lang="en-US"/>
        </a:p>
      </dgm:t>
    </dgm:pt>
    <dgm:pt modelId="{0CE3AFE9-C5D5-401D-B5D6-19FCFAD7A0A7}" type="pres">
      <dgm:prSet presAssocID="{9A685E39-F11E-409E-BC1E-01907DA11140}" presName="Name0" presStyleCnt="0">
        <dgm:presLayoutVars>
          <dgm:dir/>
          <dgm:animLvl val="lvl"/>
          <dgm:resizeHandles val="exact"/>
        </dgm:presLayoutVars>
      </dgm:prSet>
      <dgm:spPr/>
      <dgm:t>
        <a:bodyPr/>
        <a:lstStyle/>
        <a:p>
          <a:endParaRPr lang="en-US"/>
        </a:p>
      </dgm:t>
    </dgm:pt>
    <dgm:pt modelId="{8041AE09-7B5E-4BC1-9434-5624AF8800F4}" type="pres">
      <dgm:prSet presAssocID="{16DD1D6A-819E-493E-8AC7-ECDDEA341951}" presName="linNode" presStyleCnt="0"/>
      <dgm:spPr/>
    </dgm:pt>
    <dgm:pt modelId="{9336A0BD-4ACE-40C4-8E9A-D9AB917F6F7C}" type="pres">
      <dgm:prSet presAssocID="{16DD1D6A-819E-493E-8AC7-ECDDEA341951}" presName="parentText" presStyleLbl="node1" presStyleIdx="0" presStyleCnt="3">
        <dgm:presLayoutVars>
          <dgm:chMax val="1"/>
          <dgm:bulletEnabled val="1"/>
        </dgm:presLayoutVars>
      </dgm:prSet>
      <dgm:spPr/>
      <dgm:t>
        <a:bodyPr/>
        <a:lstStyle/>
        <a:p>
          <a:endParaRPr lang="en-US"/>
        </a:p>
      </dgm:t>
    </dgm:pt>
    <dgm:pt modelId="{8AEEAAAC-B0A2-4651-A35A-ADE4E641CC2D}" type="pres">
      <dgm:prSet presAssocID="{16DD1D6A-819E-493E-8AC7-ECDDEA341951}" presName="descendantText" presStyleLbl="alignAccFollowNode1" presStyleIdx="0" presStyleCnt="3">
        <dgm:presLayoutVars>
          <dgm:bulletEnabled val="1"/>
        </dgm:presLayoutVars>
      </dgm:prSet>
      <dgm:spPr/>
      <dgm:t>
        <a:bodyPr/>
        <a:lstStyle/>
        <a:p>
          <a:endParaRPr lang="en-US"/>
        </a:p>
      </dgm:t>
    </dgm:pt>
    <dgm:pt modelId="{2EFB099A-93B4-401A-A74B-C020A4678EB2}" type="pres">
      <dgm:prSet presAssocID="{32F27DE5-7520-41F8-A468-29FCDFF2E858}" presName="sp" presStyleCnt="0"/>
      <dgm:spPr/>
    </dgm:pt>
    <dgm:pt modelId="{CCFDAAB9-CB89-4A66-B364-3EEB9CCD28D4}" type="pres">
      <dgm:prSet presAssocID="{17DFF017-7419-4D1F-BB2A-1BD832AC1991}" presName="linNode" presStyleCnt="0"/>
      <dgm:spPr/>
    </dgm:pt>
    <dgm:pt modelId="{F8ACAE6E-158F-421C-9104-8AD8A2262C68}" type="pres">
      <dgm:prSet presAssocID="{17DFF017-7419-4D1F-BB2A-1BD832AC1991}" presName="parentText" presStyleLbl="node1" presStyleIdx="1" presStyleCnt="3">
        <dgm:presLayoutVars>
          <dgm:chMax val="1"/>
          <dgm:bulletEnabled val="1"/>
        </dgm:presLayoutVars>
      </dgm:prSet>
      <dgm:spPr/>
      <dgm:t>
        <a:bodyPr/>
        <a:lstStyle/>
        <a:p>
          <a:endParaRPr lang="en-US"/>
        </a:p>
      </dgm:t>
    </dgm:pt>
    <dgm:pt modelId="{ADE4AC56-82A0-4614-8E2A-8CE536CCB08F}" type="pres">
      <dgm:prSet presAssocID="{17DFF017-7419-4D1F-BB2A-1BD832AC1991}" presName="descendantText" presStyleLbl="alignAccFollowNode1" presStyleIdx="1" presStyleCnt="3">
        <dgm:presLayoutVars>
          <dgm:bulletEnabled val="1"/>
        </dgm:presLayoutVars>
      </dgm:prSet>
      <dgm:spPr/>
      <dgm:t>
        <a:bodyPr/>
        <a:lstStyle/>
        <a:p>
          <a:endParaRPr lang="en-US"/>
        </a:p>
      </dgm:t>
    </dgm:pt>
    <dgm:pt modelId="{25FC358F-7E56-45DF-96C5-B31931EE165A}" type="pres">
      <dgm:prSet presAssocID="{D51991BA-13D6-46FF-9905-AFFB23B2594A}" presName="sp" presStyleCnt="0"/>
      <dgm:spPr/>
    </dgm:pt>
    <dgm:pt modelId="{A8A2CE42-1ADF-4821-8803-20584E59226F}" type="pres">
      <dgm:prSet presAssocID="{79E62968-FE9A-4512-8E91-BECDDF55E734}" presName="linNode" presStyleCnt="0"/>
      <dgm:spPr/>
    </dgm:pt>
    <dgm:pt modelId="{ADE5F822-E895-44C5-906B-01FFD3B3F9C4}" type="pres">
      <dgm:prSet presAssocID="{79E62968-FE9A-4512-8E91-BECDDF55E734}" presName="parentText" presStyleLbl="node1" presStyleIdx="2" presStyleCnt="3">
        <dgm:presLayoutVars>
          <dgm:chMax val="1"/>
          <dgm:bulletEnabled val="1"/>
        </dgm:presLayoutVars>
      </dgm:prSet>
      <dgm:spPr/>
      <dgm:t>
        <a:bodyPr/>
        <a:lstStyle/>
        <a:p>
          <a:endParaRPr lang="en-US"/>
        </a:p>
      </dgm:t>
    </dgm:pt>
    <dgm:pt modelId="{6A9FE884-BC4B-4D7E-8FCA-7FB6C389EB88}" type="pres">
      <dgm:prSet presAssocID="{79E62968-FE9A-4512-8E91-BECDDF55E734}" presName="descendantText" presStyleLbl="alignAccFollowNode1" presStyleIdx="2" presStyleCnt="3">
        <dgm:presLayoutVars>
          <dgm:bulletEnabled val="1"/>
        </dgm:presLayoutVars>
      </dgm:prSet>
      <dgm:spPr/>
      <dgm:t>
        <a:bodyPr/>
        <a:lstStyle/>
        <a:p>
          <a:endParaRPr lang="en-US"/>
        </a:p>
      </dgm:t>
    </dgm:pt>
  </dgm:ptLst>
  <dgm:cxnLst>
    <dgm:cxn modelId="{E0955A0B-909E-4460-9F9E-77E0AC3FB8A6}" type="presOf" srcId="{732F0A42-CB64-4A8C-8CE3-9E98570D932C}" destId="{8AEEAAAC-B0A2-4651-A35A-ADE4E641CC2D}" srcOrd="0" destOrd="0" presId="urn:microsoft.com/office/officeart/2005/8/layout/vList5"/>
    <dgm:cxn modelId="{AC608C6C-1744-4445-B1E1-CDB9367CA39E}" type="presOf" srcId="{A242E0DA-0333-418C-BC9B-83A7FFC039EA}" destId="{6A9FE884-BC4B-4D7E-8FCA-7FB6C389EB88}" srcOrd="0" destOrd="1" presId="urn:microsoft.com/office/officeart/2005/8/layout/vList5"/>
    <dgm:cxn modelId="{5D8CCB9C-8E3E-4675-BB7A-2D7A9D7720FC}" srcId="{79E62968-FE9A-4512-8E91-BECDDF55E734}" destId="{A242E0DA-0333-418C-BC9B-83A7FFC039EA}" srcOrd="1" destOrd="0" parTransId="{99B4B9FC-DFE6-40F4-B375-A27D4BE4F5B5}" sibTransId="{4DC49241-98A3-4C6B-AC0E-D37EA0C93BA2}"/>
    <dgm:cxn modelId="{5DB045EC-8BF6-435C-B574-1E92D9BC3C0B}" srcId="{9A685E39-F11E-409E-BC1E-01907DA11140}" destId="{17DFF017-7419-4D1F-BB2A-1BD832AC1991}" srcOrd="1" destOrd="0" parTransId="{A854C858-FC62-4D42-B74F-BB2D1D699D88}" sibTransId="{D51991BA-13D6-46FF-9905-AFFB23B2594A}"/>
    <dgm:cxn modelId="{10D9125F-5E64-487B-9433-8858B3701620}" type="presOf" srcId="{79E62968-FE9A-4512-8E91-BECDDF55E734}" destId="{ADE5F822-E895-44C5-906B-01FFD3B3F9C4}" srcOrd="0" destOrd="0" presId="urn:microsoft.com/office/officeart/2005/8/layout/vList5"/>
    <dgm:cxn modelId="{FDC3FECA-1E88-496F-B29C-4244279BA3EE}" type="presOf" srcId="{CE9A88E1-3317-4E33-ADEA-A928E3061804}" destId="{6A9FE884-BC4B-4D7E-8FCA-7FB6C389EB88}" srcOrd="0" destOrd="0" presId="urn:microsoft.com/office/officeart/2005/8/layout/vList5"/>
    <dgm:cxn modelId="{25B41F32-5D59-46CF-A7A8-16BBCD48E93D}" srcId="{17DFF017-7419-4D1F-BB2A-1BD832AC1991}" destId="{FD7519AB-C3A0-46F7-B018-C1AF2ABBBD9B}" srcOrd="0" destOrd="0" parTransId="{4C4D8979-6A78-4FE6-A6B2-0A0CF1A56633}" sibTransId="{51817264-9148-4F9A-8AC1-0976E5C00E2B}"/>
    <dgm:cxn modelId="{11AC9452-2317-4F87-A1CC-1C4CA8F59110}" type="presOf" srcId="{FD7519AB-C3A0-46F7-B018-C1AF2ABBBD9B}" destId="{ADE4AC56-82A0-4614-8E2A-8CE536CCB08F}" srcOrd="0" destOrd="0" presId="urn:microsoft.com/office/officeart/2005/8/layout/vList5"/>
    <dgm:cxn modelId="{15712779-487C-450B-9CC2-8B1DB61FCFA3}" type="presOf" srcId="{16DD1D6A-819E-493E-8AC7-ECDDEA341951}" destId="{9336A0BD-4ACE-40C4-8E9A-D9AB917F6F7C}" srcOrd="0" destOrd="0" presId="urn:microsoft.com/office/officeart/2005/8/layout/vList5"/>
    <dgm:cxn modelId="{74926658-317A-46E9-9166-448FB4222FAA}" srcId="{16DD1D6A-819E-493E-8AC7-ECDDEA341951}" destId="{6AB48889-F188-477C-948E-1D3887E0375E}" srcOrd="1" destOrd="0" parTransId="{A8D170C2-8208-4F4B-B815-6F487A675998}" sibTransId="{D393CF37-AA79-4DCE-8D86-2C489750237C}"/>
    <dgm:cxn modelId="{A2EB0C2C-CEAA-41B4-9E45-5ABC997C2892}" srcId="{79E62968-FE9A-4512-8E91-BECDDF55E734}" destId="{CE9A88E1-3317-4E33-ADEA-A928E3061804}" srcOrd="0" destOrd="0" parTransId="{33CB539F-3CC4-4342-8B56-294B7E418E25}" sibTransId="{2012E3FF-B1F1-423A-997C-17C6DBEC2EB7}"/>
    <dgm:cxn modelId="{4E405583-ACD0-431D-8C20-80B765D464FF}" srcId="{9A685E39-F11E-409E-BC1E-01907DA11140}" destId="{16DD1D6A-819E-493E-8AC7-ECDDEA341951}" srcOrd="0" destOrd="0" parTransId="{593BF55B-EC2D-405A-81BB-BFE9AA1E8BA6}" sibTransId="{32F27DE5-7520-41F8-A468-29FCDFF2E858}"/>
    <dgm:cxn modelId="{B92D1896-8598-4E18-B175-F7CE359C1108}" type="presOf" srcId="{6AB48889-F188-477C-948E-1D3887E0375E}" destId="{8AEEAAAC-B0A2-4651-A35A-ADE4E641CC2D}" srcOrd="0" destOrd="1" presId="urn:microsoft.com/office/officeart/2005/8/layout/vList5"/>
    <dgm:cxn modelId="{20DF1A9B-3149-43DB-BF0B-5A811D568BAC}" srcId="{16DD1D6A-819E-493E-8AC7-ECDDEA341951}" destId="{732F0A42-CB64-4A8C-8CE3-9E98570D932C}" srcOrd="0" destOrd="0" parTransId="{1B3A8E7F-3AC4-4087-8131-26368698B9B8}" sibTransId="{77741FD5-C7BA-45E7-9C08-2BFB98F38997}"/>
    <dgm:cxn modelId="{7AF9E926-6C1D-4306-A794-33928713DEB1}" type="presOf" srcId="{17DFF017-7419-4D1F-BB2A-1BD832AC1991}" destId="{F8ACAE6E-158F-421C-9104-8AD8A2262C68}" srcOrd="0" destOrd="0" presId="urn:microsoft.com/office/officeart/2005/8/layout/vList5"/>
    <dgm:cxn modelId="{F6C99410-A1A6-4806-A848-425C37A5CC47}" srcId="{9A685E39-F11E-409E-BC1E-01907DA11140}" destId="{79E62968-FE9A-4512-8E91-BECDDF55E734}" srcOrd="2" destOrd="0" parTransId="{B473F36C-53B4-47F4-9292-5A56609AFC0D}" sibTransId="{B310876D-54EC-480D-82CD-F02289B7AE85}"/>
    <dgm:cxn modelId="{BA49458E-80AE-4A72-A0D1-40C444BB1C01}" type="presOf" srcId="{9A685E39-F11E-409E-BC1E-01907DA11140}" destId="{0CE3AFE9-C5D5-401D-B5D6-19FCFAD7A0A7}" srcOrd="0" destOrd="0" presId="urn:microsoft.com/office/officeart/2005/8/layout/vList5"/>
    <dgm:cxn modelId="{6F74D0AF-ED76-4EE8-B26F-2390C3B676C7}" type="presParOf" srcId="{0CE3AFE9-C5D5-401D-B5D6-19FCFAD7A0A7}" destId="{8041AE09-7B5E-4BC1-9434-5624AF8800F4}" srcOrd="0" destOrd="0" presId="urn:microsoft.com/office/officeart/2005/8/layout/vList5"/>
    <dgm:cxn modelId="{AB109ECF-498A-48F9-A141-30595E1C41FA}" type="presParOf" srcId="{8041AE09-7B5E-4BC1-9434-5624AF8800F4}" destId="{9336A0BD-4ACE-40C4-8E9A-D9AB917F6F7C}" srcOrd="0" destOrd="0" presId="urn:microsoft.com/office/officeart/2005/8/layout/vList5"/>
    <dgm:cxn modelId="{19A69DA1-7EB4-4A44-89CB-FF1889BD608A}" type="presParOf" srcId="{8041AE09-7B5E-4BC1-9434-5624AF8800F4}" destId="{8AEEAAAC-B0A2-4651-A35A-ADE4E641CC2D}" srcOrd="1" destOrd="0" presId="urn:microsoft.com/office/officeart/2005/8/layout/vList5"/>
    <dgm:cxn modelId="{22389339-0AEE-4495-A033-3C494123B119}" type="presParOf" srcId="{0CE3AFE9-C5D5-401D-B5D6-19FCFAD7A0A7}" destId="{2EFB099A-93B4-401A-A74B-C020A4678EB2}" srcOrd="1" destOrd="0" presId="urn:microsoft.com/office/officeart/2005/8/layout/vList5"/>
    <dgm:cxn modelId="{1E880DF4-EC44-4F6F-A86C-0D4398955E66}" type="presParOf" srcId="{0CE3AFE9-C5D5-401D-B5D6-19FCFAD7A0A7}" destId="{CCFDAAB9-CB89-4A66-B364-3EEB9CCD28D4}" srcOrd="2" destOrd="0" presId="urn:microsoft.com/office/officeart/2005/8/layout/vList5"/>
    <dgm:cxn modelId="{29BA9B6C-81A6-4584-BC17-6B37A7E3A157}" type="presParOf" srcId="{CCFDAAB9-CB89-4A66-B364-3EEB9CCD28D4}" destId="{F8ACAE6E-158F-421C-9104-8AD8A2262C68}" srcOrd="0" destOrd="0" presId="urn:microsoft.com/office/officeart/2005/8/layout/vList5"/>
    <dgm:cxn modelId="{F1A58394-636E-46B4-8C45-AF08D3FCBF25}" type="presParOf" srcId="{CCFDAAB9-CB89-4A66-B364-3EEB9CCD28D4}" destId="{ADE4AC56-82A0-4614-8E2A-8CE536CCB08F}" srcOrd="1" destOrd="0" presId="urn:microsoft.com/office/officeart/2005/8/layout/vList5"/>
    <dgm:cxn modelId="{BF030DDB-5717-4FEE-BE44-73AE3DBA831E}" type="presParOf" srcId="{0CE3AFE9-C5D5-401D-B5D6-19FCFAD7A0A7}" destId="{25FC358F-7E56-45DF-96C5-B31931EE165A}" srcOrd="3" destOrd="0" presId="urn:microsoft.com/office/officeart/2005/8/layout/vList5"/>
    <dgm:cxn modelId="{EC3F7712-146D-4060-BEDC-60F60A1456CB}" type="presParOf" srcId="{0CE3AFE9-C5D5-401D-B5D6-19FCFAD7A0A7}" destId="{A8A2CE42-1ADF-4821-8803-20584E59226F}" srcOrd="4" destOrd="0" presId="urn:microsoft.com/office/officeart/2005/8/layout/vList5"/>
    <dgm:cxn modelId="{0E5A124B-F8B2-4A65-BA55-7F469B8F20F3}" type="presParOf" srcId="{A8A2CE42-1ADF-4821-8803-20584E59226F}" destId="{ADE5F822-E895-44C5-906B-01FFD3B3F9C4}" srcOrd="0" destOrd="0" presId="urn:microsoft.com/office/officeart/2005/8/layout/vList5"/>
    <dgm:cxn modelId="{3D75E03A-DEAE-4AC5-A03C-0A1CB7D7D500}" type="presParOf" srcId="{A8A2CE42-1ADF-4821-8803-20584E59226F}" destId="{6A9FE884-BC4B-4D7E-8FCA-7FB6C389EB88}"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F54BFA3-780B-48FB-8A04-56ADCB08CD8D}" type="doc">
      <dgm:prSet loTypeId="urn:microsoft.com/office/officeart/2005/8/layout/vList3#1" loCatId="list" qsTypeId="urn:microsoft.com/office/officeart/2005/8/quickstyle/simple1" qsCatId="simple" csTypeId="urn:microsoft.com/office/officeart/2005/8/colors/accent1_2" csCatId="accent1" phldr="1"/>
      <dgm:spPr/>
    </dgm:pt>
    <dgm:pt modelId="{34208951-686A-44D7-9744-147560FF7FC4}">
      <dgm:prSet/>
      <dgm:spPr/>
      <dgm:t>
        <a:bodyPr/>
        <a:lstStyle/>
        <a:p>
          <a:r>
            <a:rPr lang="vi-VN" dirty="0" smtClean="0"/>
            <a:t>hạng I - loại A2, nhóm A2.2</a:t>
          </a:r>
        </a:p>
        <a:p>
          <a:r>
            <a:rPr lang="vi-VN" dirty="0" smtClean="0"/>
            <a:t> (từ 4,00 đến 6,38).</a:t>
          </a:r>
          <a:endParaRPr lang="en-US" dirty="0"/>
        </a:p>
      </dgm:t>
    </dgm:pt>
    <dgm:pt modelId="{403EE6F3-7288-444C-A8C4-3218976CB0C3}" type="parTrans" cxnId="{F2476F9B-7C0F-4013-AA21-0F2B8EF0E8B2}">
      <dgm:prSet/>
      <dgm:spPr/>
      <dgm:t>
        <a:bodyPr/>
        <a:lstStyle/>
        <a:p>
          <a:endParaRPr lang="en-US"/>
        </a:p>
      </dgm:t>
    </dgm:pt>
    <dgm:pt modelId="{DFC41EBD-6382-454E-8923-3700059DEC1A}" type="sibTrans" cxnId="{F2476F9B-7C0F-4013-AA21-0F2B8EF0E8B2}">
      <dgm:prSet/>
      <dgm:spPr/>
      <dgm:t>
        <a:bodyPr/>
        <a:lstStyle/>
        <a:p>
          <a:endParaRPr lang="en-US"/>
        </a:p>
      </dgm:t>
    </dgm:pt>
    <dgm:pt modelId="{3C7FDAC3-5CE7-42ED-BB36-FA8D8050ED6C}">
      <dgm:prSet/>
      <dgm:spPr/>
      <dgm:t>
        <a:bodyPr/>
        <a:lstStyle/>
        <a:p>
          <a:r>
            <a:rPr lang="vi-VN" dirty="0" smtClean="0"/>
            <a:t> hạng II - loại A1</a:t>
          </a:r>
        </a:p>
        <a:p>
          <a:r>
            <a:rPr lang="vi-VN" dirty="0" smtClean="0"/>
            <a:t> (từ  2,34 đến 4,98);</a:t>
          </a:r>
          <a:endParaRPr lang="en-US" dirty="0"/>
        </a:p>
      </dgm:t>
    </dgm:pt>
    <dgm:pt modelId="{45D4E2D4-70F4-4CD6-98B7-9B68184D579A}" type="parTrans" cxnId="{F39870D8-7F02-4223-B586-431D3BD47778}">
      <dgm:prSet/>
      <dgm:spPr/>
      <dgm:t>
        <a:bodyPr/>
        <a:lstStyle/>
        <a:p>
          <a:endParaRPr lang="en-US"/>
        </a:p>
      </dgm:t>
    </dgm:pt>
    <dgm:pt modelId="{348BED39-1B50-40FA-BA1F-8D193852DA8C}" type="sibTrans" cxnId="{F39870D8-7F02-4223-B586-431D3BD47778}">
      <dgm:prSet/>
      <dgm:spPr/>
      <dgm:t>
        <a:bodyPr/>
        <a:lstStyle/>
        <a:p>
          <a:endParaRPr lang="en-US"/>
        </a:p>
      </dgm:t>
    </dgm:pt>
    <dgm:pt modelId="{3ABD26D8-B306-49D5-A334-854B65E0AC9E}">
      <dgm:prSet/>
      <dgm:spPr/>
      <dgm:t>
        <a:bodyPr/>
        <a:lstStyle/>
        <a:p>
          <a:r>
            <a:rPr lang="vi-VN" dirty="0" smtClean="0"/>
            <a:t>hạng III - loại  A0</a:t>
          </a:r>
        </a:p>
        <a:p>
          <a:r>
            <a:rPr lang="vi-VN" dirty="0" smtClean="0"/>
            <a:t> (từ 2,10 đến 4,89)</a:t>
          </a:r>
          <a:endParaRPr lang="en-US" dirty="0"/>
        </a:p>
      </dgm:t>
    </dgm:pt>
    <dgm:pt modelId="{C4C50157-A692-4306-B418-F7A826519AD8}" type="parTrans" cxnId="{4BCEEC37-4737-4F0A-95B0-B650B223CFC5}">
      <dgm:prSet/>
      <dgm:spPr/>
      <dgm:t>
        <a:bodyPr/>
        <a:lstStyle/>
        <a:p>
          <a:endParaRPr lang="en-US"/>
        </a:p>
      </dgm:t>
    </dgm:pt>
    <dgm:pt modelId="{013739F0-111C-4B59-9D0B-38F4C2A95D0B}" type="sibTrans" cxnId="{4BCEEC37-4737-4F0A-95B0-B650B223CFC5}">
      <dgm:prSet/>
      <dgm:spPr/>
      <dgm:t>
        <a:bodyPr/>
        <a:lstStyle/>
        <a:p>
          <a:endParaRPr lang="en-US"/>
        </a:p>
      </dgm:t>
    </dgm:pt>
    <dgm:pt modelId="{AB23D720-288E-4D10-A841-2D91120DE5D5}" type="pres">
      <dgm:prSet presAssocID="{EF54BFA3-780B-48FB-8A04-56ADCB08CD8D}" presName="linearFlow" presStyleCnt="0">
        <dgm:presLayoutVars>
          <dgm:dir/>
          <dgm:resizeHandles val="exact"/>
        </dgm:presLayoutVars>
      </dgm:prSet>
      <dgm:spPr/>
    </dgm:pt>
    <dgm:pt modelId="{DBD3DE7F-6C59-492F-8820-EA40224D0E40}" type="pres">
      <dgm:prSet presAssocID="{34208951-686A-44D7-9744-147560FF7FC4}" presName="composite" presStyleCnt="0"/>
      <dgm:spPr/>
    </dgm:pt>
    <dgm:pt modelId="{0E4004D4-1E46-4E1A-8996-394003541D5E}" type="pres">
      <dgm:prSet presAssocID="{34208951-686A-44D7-9744-147560FF7FC4}" presName="imgShp" presStyleLbl="fgImgPlace1" presStyleIdx="0" presStyleCnt="3"/>
      <dgm:spPr/>
    </dgm:pt>
    <dgm:pt modelId="{569CA9FE-2AF9-4A85-B64F-59373330FC07}" type="pres">
      <dgm:prSet presAssocID="{34208951-686A-44D7-9744-147560FF7FC4}" presName="txShp" presStyleLbl="node1" presStyleIdx="0" presStyleCnt="3">
        <dgm:presLayoutVars>
          <dgm:bulletEnabled val="1"/>
        </dgm:presLayoutVars>
      </dgm:prSet>
      <dgm:spPr/>
      <dgm:t>
        <a:bodyPr/>
        <a:lstStyle/>
        <a:p>
          <a:endParaRPr lang="en-US"/>
        </a:p>
      </dgm:t>
    </dgm:pt>
    <dgm:pt modelId="{4D6676F4-74CF-4260-AB69-3B90BCA77F27}" type="pres">
      <dgm:prSet presAssocID="{DFC41EBD-6382-454E-8923-3700059DEC1A}" presName="spacing" presStyleCnt="0"/>
      <dgm:spPr/>
    </dgm:pt>
    <dgm:pt modelId="{3A95FA3E-DA56-416F-BE7B-AD29C62D92D1}" type="pres">
      <dgm:prSet presAssocID="{3C7FDAC3-5CE7-42ED-BB36-FA8D8050ED6C}" presName="composite" presStyleCnt="0"/>
      <dgm:spPr/>
    </dgm:pt>
    <dgm:pt modelId="{DF1B9A39-A91C-4D19-9479-9DCDB6DCA888}" type="pres">
      <dgm:prSet presAssocID="{3C7FDAC3-5CE7-42ED-BB36-FA8D8050ED6C}" presName="imgShp" presStyleLbl="fgImgPlace1" presStyleIdx="1" presStyleCnt="3"/>
      <dgm:spPr/>
    </dgm:pt>
    <dgm:pt modelId="{D1AC2E2C-4DAF-4AAF-9E12-D6A60E76E035}" type="pres">
      <dgm:prSet presAssocID="{3C7FDAC3-5CE7-42ED-BB36-FA8D8050ED6C}" presName="txShp" presStyleLbl="node1" presStyleIdx="1" presStyleCnt="3">
        <dgm:presLayoutVars>
          <dgm:bulletEnabled val="1"/>
        </dgm:presLayoutVars>
      </dgm:prSet>
      <dgm:spPr/>
      <dgm:t>
        <a:bodyPr/>
        <a:lstStyle/>
        <a:p>
          <a:endParaRPr lang="en-US"/>
        </a:p>
      </dgm:t>
    </dgm:pt>
    <dgm:pt modelId="{B4BEDB68-3E87-416D-954E-BE80F6C7D687}" type="pres">
      <dgm:prSet presAssocID="{348BED39-1B50-40FA-BA1F-8D193852DA8C}" presName="spacing" presStyleCnt="0"/>
      <dgm:spPr/>
    </dgm:pt>
    <dgm:pt modelId="{B6D72041-AEB6-4393-AA77-8443B3E94122}" type="pres">
      <dgm:prSet presAssocID="{3ABD26D8-B306-49D5-A334-854B65E0AC9E}" presName="composite" presStyleCnt="0"/>
      <dgm:spPr/>
    </dgm:pt>
    <dgm:pt modelId="{8BA85712-3366-4271-9AD8-36F587EDC40D}" type="pres">
      <dgm:prSet presAssocID="{3ABD26D8-B306-49D5-A334-854B65E0AC9E}" presName="imgShp" presStyleLbl="fgImgPlace1" presStyleIdx="2" presStyleCnt="3"/>
      <dgm:spPr/>
    </dgm:pt>
    <dgm:pt modelId="{35A153D5-6324-4C3E-87D0-119213B74710}" type="pres">
      <dgm:prSet presAssocID="{3ABD26D8-B306-49D5-A334-854B65E0AC9E}" presName="txShp" presStyleLbl="node1" presStyleIdx="2" presStyleCnt="3">
        <dgm:presLayoutVars>
          <dgm:bulletEnabled val="1"/>
        </dgm:presLayoutVars>
      </dgm:prSet>
      <dgm:spPr/>
      <dgm:t>
        <a:bodyPr/>
        <a:lstStyle/>
        <a:p>
          <a:endParaRPr lang="en-US"/>
        </a:p>
      </dgm:t>
    </dgm:pt>
  </dgm:ptLst>
  <dgm:cxnLst>
    <dgm:cxn modelId="{F2476F9B-7C0F-4013-AA21-0F2B8EF0E8B2}" srcId="{EF54BFA3-780B-48FB-8A04-56ADCB08CD8D}" destId="{34208951-686A-44D7-9744-147560FF7FC4}" srcOrd="0" destOrd="0" parTransId="{403EE6F3-7288-444C-A8C4-3218976CB0C3}" sibTransId="{DFC41EBD-6382-454E-8923-3700059DEC1A}"/>
    <dgm:cxn modelId="{1D65D850-7836-4D28-B659-DF7877AAD0AF}" type="presOf" srcId="{3C7FDAC3-5CE7-42ED-BB36-FA8D8050ED6C}" destId="{D1AC2E2C-4DAF-4AAF-9E12-D6A60E76E035}" srcOrd="0" destOrd="0" presId="urn:microsoft.com/office/officeart/2005/8/layout/vList3#1"/>
    <dgm:cxn modelId="{019D9F64-D143-47F7-9D0E-773BDD17CBC7}" type="presOf" srcId="{34208951-686A-44D7-9744-147560FF7FC4}" destId="{569CA9FE-2AF9-4A85-B64F-59373330FC07}" srcOrd="0" destOrd="0" presId="urn:microsoft.com/office/officeart/2005/8/layout/vList3#1"/>
    <dgm:cxn modelId="{F39870D8-7F02-4223-B586-431D3BD47778}" srcId="{EF54BFA3-780B-48FB-8A04-56ADCB08CD8D}" destId="{3C7FDAC3-5CE7-42ED-BB36-FA8D8050ED6C}" srcOrd="1" destOrd="0" parTransId="{45D4E2D4-70F4-4CD6-98B7-9B68184D579A}" sibTransId="{348BED39-1B50-40FA-BA1F-8D193852DA8C}"/>
    <dgm:cxn modelId="{F4CAB3CE-F75A-4204-A05D-EFACF8FA8EE4}" type="presOf" srcId="{EF54BFA3-780B-48FB-8A04-56ADCB08CD8D}" destId="{AB23D720-288E-4D10-A841-2D91120DE5D5}" srcOrd="0" destOrd="0" presId="urn:microsoft.com/office/officeart/2005/8/layout/vList3#1"/>
    <dgm:cxn modelId="{4BCEEC37-4737-4F0A-95B0-B650B223CFC5}" srcId="{EF54BFA3-780B-48FB-8A04-56ADCB08CD8D}" destId="{3ABD26D8-B306-49D5-A334-854B65E0AC9E}" srcOrd="2" destOrd="0" parTransId="{C4C50157-A692-4306-B418-F7A826519AD8}" sibTransId="{013739F0-111C-4B59-9D0B-38F4C2A95D0B}"/>
    <dgm:cxn modelId="{C98053E7-4CDA-4FBB-BE9A-803E33639DE7}" type="presOf" srcId="{3ABD26D8-B306-49D5-A334-854B65E0AC9E}" destId="{35A153D5-6324-4C3E-87D0-119213B74710}" srcOrd="0" destOrd="0" presId="urn:microsoft.com/office/officeart/2005/8/layout/vList3#1"/>
    <dgm:cxn modelId="{E51283D9-8637-4D33-A4CA-498AA166F860}" type="presParOf" srcId="{AB23D720-288E-4D10-A841-2D91120DE5D5}" destId="{DBD3DE7F-6C59-492F-8820-EA40224D0E40}" srcOrd="0" destOrd="0" presId="urn:microsoft.com/office/officeart/2005/8/layout/vList3#1"/>
    <dgm:cxn modelId="{3C773F04-B447-49BC-A55A-CA1B13E5DDC8}" type="presParOf" srcId="{DBD3DE7F-6C59-492F-8820-EA40224D0E40}" destId="{0E4004D4-1E46-4E1A-8996-394003541D5E}" srcOrd="0" destOrd="0" presId="urn:microsoft.com/office/officeart/2005/8/layout/vList3#1"/>
    <dgm:cxn modelId="{606AC4B1-FDE7-40C9-B393-28247FE0DF9F}" type="presParOf" srcId="{DBD3DE7F-6C59-492F-8820-EA40224D0E40}" destId="{569CA9FE-2AF9-4A85-B64F-59373330FC07}" srcOrd="1" destOrd="0" presId="urn:microsoft.com/office/officeart/2005/8/layout/vList3#1"/>
    <dgm:cxn modelId="{EB1211CC-CD6B-4450-94CD-B059D9F87734}" type="presParOf" srcId="{AB23D720-288E-4D10-A841-2D91120DE5D5}" destId="{4D6676F4-74CF-4260-AB69-3B90BCA77F27}" srcOrd="1" destOrd="0" presId="urn:microsoft.com/office/officeart/2005/8/layout/vList3#1"/>
    <dgm:cxn modelId="{F16B85DF-62F1-4ADF-8C16-5EBF986652B6}" type="presParOf" srcId="{AB23D720-288E-4D10-A841-2D91120DE5D5}" destId="{3A95FA3E-DA56-416F-BE7B-AD29C62D92D1}" srcOrd="2" destOrd="0" presId="urn:microsoft.com/office/officeart/2005/8/layout/vList3#1"/>
    <dgm:cxn modelId="{F4B77549-6BC7-447C-AC72-1A2D10A40C59}" type="presParOf" srcId="{3A95FA3E-DA56-416F-BE7B-AD29C62D92D1}" destId="{DF1B9A39-A91C-4D19-9479-9DCDB6DCA888}" srcOrd="0" destOrd="0" presId="urn:microsoft.com/office/officeart/2005/8/layout/vList3#1"/>
    <dgm:cxn modelId="{D971A912-48D2-4097-A04A-1487204DDABE}" type="presParOf" srcId="{3A95FA3E-DA56-416F-BE7B-AD29C62D92D1}" destId="{D1AC2E2C-4DAF-4AAF-9E12-D6A60E76E035}" srcOrd="1" destOrd="0" presId="urn:microsoft.com/office/officeart/2005/8/layout/vList3#1"/>
    <dgm:cxn modelId="{9EF63A61-21E0-4B73-94AC-F3FDF7115D61}" type="presParOf" srcId="{AB23D720-288E-4D10-A841-2D91120DE5D5}" destId="{B4BEDB68-3E87-416D-954E-BE80F6C7D687}" srcOrd="3" destOrd="0" presId="urn:microsoft.com/office/officeart/2005/8/layout/vList3#1"/>
    <dgm:cxn modelId="{8E3346E3-FC6F-47D7-B790-1DD55076B71D}" type="presParOf" srcId="{AB23D720-288E-4D10-A841-2D91120DE5D5}" destId="{B6D72041-AEB6-4393-AA77-8443B3E94122}" srcOrd="4" destOrd="0" presId="urn:microsoft.com/office/officeart/2005/8/layout/vList3#1"/>
    <dgm:cxn modelId="{C384FF86-5321-4C4F-B66B-A7A5A57EA36B}" type="presParOf" srcId="{B6D72041-AEB6-4393-AA77-8443B3E94122}" destId="{8BA85712-3366-4271-9AD8-36F587EDC40D}" srcOrd="0" destOrd="0" presId="urn:microsoft.com/office/officeart/2005/8/layout/vList3#1"/>
    <dgm:cxn modelId="{D486082B-F71B-4D05-B4D5-1971CEA97FBF}" type="presParOf" srcId="{B6D72041-AEB6-4393-AA77-8443B3E94122}" destId="{35A153D5-6324-4C3E-87D0-119213B74710}"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54BFA3-780B-48FB-8A04-56ADCB08CD8D}" type="doc">
      <dgm:prSet loTypeId="urn:microsoft.com/office/officeart/2005/8/layout/vList3#2" loCatId="list" qsTypeId="urn:microsoft.com/office/officeart/2005/8/quickstyle/simple1" qsCatId="simple" csTypeId="urn:microsoft.com/office/officeart/2005/8/colors/accent1_2" csCatId="accent1" phldr="1"/>
      <dgm:spPr/>
    </dgm:pt>
    <dgm:pt modelId="{34208951-686A-44D7-9744-147560FF7FC4}">
      <dgm:prSet/>
      <dgm:spPr/>
      <dgm:t>
        <a:bodyPr/>
        <a:lstStyle/>
        <a:p>
          <a:r>
            <a:rPr lang="vi-VN" dirty="0" smtClean="0"/>
            <a:t>hạng I - loại A2, nhóm A2.1    (từ  4,40 đến 6,78)</a:t>
          </a:r>
          <a:endParaRPr lang="en-US" dirty="0"/>
        </a:p>
      </dgm:t>
    </dgm:pt>
    <dgm:pt modelId="{403EE6F3-7288-444C-A8C4-3218976CB0C3}" type="parTrans" cxnId="{F2476F9B-7C0F-4013-AA21-0F2B8EF0E8B2}">
      <dgm:prSet/>
      <dgm:spPr/>
      <dgm:t>
        <a:bodyPr/>
        <a:lstStyle/>
        <a:p>
          <a:endParaRPr lang="en-US"/>
        </a:p>
      </dgm:t>
    </dgm:pt>
    <dgm:pt modelId="{DFC41EBD-6382-454E-8923-3700059DEC1A}" type="sibTrans" cxnId="{F2476F9B-7C0F-4013-AA21-0F2B8EF0E8B2}">
      <dgm:prSet/>
      <dgm:spPr/>
      <dgm:t>
        <a:bodyPr/>
        <a:lstStyle/>
        <a:p>
          <a:endParaRPr lang="en-US"/>
        </a:p>
      </dgm:t>
    </dgm:pt>
    <dgm:pt modelId="{3C7FDAC3-5CE7-42ED-BB36-FA8D8050ED6C}">
      <dgm:prSet/>
      <dgm:spPr/>
      <dgm:t>
        <a:bodyPr/>
        <a:lstStyle/>
        <a:p>
          <a:r>
            <a:rPr lang="vi-VN" dirty="0" smtClean="0"/>
            <a:t> hạng II - loại A2, nhóm A2.2 (</a:t>
          </a:r>
          <a:r>
            <a:rPr lang="vi-VN" smtClean="0"/>
            <a:t>từ  4,00 </a:t>
          </a:r>
          <a:r>
            <a:rPr lang="vi-VN" dirty="0" smtClean="0"/>
            <a:t>đến 6,38)</a:t>
          </a:r>
          <a:endParaRPr lang="en-US" dirty="0"/>
        </a:p>
      </dgm:t>
    </dgm:pt>
    <dgm:pt modelId="{45D4E2D4-70F4-4CD6-98B7-9B68184D579A}" type="parTrans" cxnId="{F39870D8-7F02-4223-B586-431D3BD47778}">
      <dgm:prSet/>
      <dgm:spPr/>
      <dgm:t>
        <a:bodyPr/>
        <a:lstStyle/>
        <a:p>
          <a:endParaRPr lang="en-US"/>
        </a:p>
      </dgm:t>
    </dgm:pt>
    <dgm:pt modelId="{348BED39-1B50-40FA-BA1F-8D193852DA8C}" type="sibTrans" cxnId="{F39870D8-7F02-4223-B586-431D3BD47778}">
      <dgm:prSet/>
      <dgm:spPr/>
      <dgm:t>
        <a:bodyPr/>
        <a:lstStyle/>
        <a:p>
          <a:endParaRPr lang="en-US"/>
        </a:p>
      </dgm:t>
    </dgm:pt>
    <dgm:pt modelId="{3ABD26D8-B306-49D5-A334-854B65E0AC9E}">
      <dgm:prSet/>
      <dgm:spPr/>
      <dgm:t>
        <a:bodyPr/>
        <a:lstStyle/>
        <a:p>
          <a:r>
            <a:rPr lang="vi-VN" dirty="0" smtClean="0"/>
            <a:t>hạng III - loại  A1 </a:t>
          </a:r>
        </a:p>
        <a:p>
          <a:r>
            <a:rPr lang="vi-VN" dirty="0" smtClean="0"/>
            <a:t>(từ  2,34 đến 4,98)</a:t>
          </a:r>
          <a:endParaRPr lang="en-US" dirty="0"/>
        </a:p>
      </dgm:t>
    </dgm:pt>
    <dgm:pt modelId="{C4C50157-A692-4306-B418-F7A826519AD8}" type="parTrans" cxnId="{4BCEEC37-4737-4F0A-95B0-B650B223CFC5}">
      <dgm:prSet/>
      <dgm:spPr/>
      <dgm:t>
        <a:bodyPr/>
        <a:lstStyle/>
        <a:p>
          <a:endParaRPr lang="en-US"/>
        </a:p>
      </dgm:t>
    </dgm:pt>
    <dgm:pt modelId="{013739F0-111C-4B59-9D0B-38F4C2A95D0B}" type="sibTrans" cxnId="{4BCEEC37-4737-4F0A-95B0-B650B223CFC5}">
      <dgm:prSet/>
      <dgm:spPr/>
      <dgm:t>
        <a:bodyPr/>
        <a:lstStyle/>
        <a:p>
          <a:endParaRPr lang="en-US"/>
        </a:p>
      </dgm:t>
    </dgm:pt>
    <dgm:pt modelId="{AB23D720-288E-4D10-A841-2D91120DE5D5}" type="pres">
      <dgm:prSet presAssocID="{EF54BFA3-780B-48FB-8A04-56ADCB08CD8D}" presName="linearFlow" presStyleCnt="0">
        <dgm:presLayoutVars>
          <dgm:dir/>
          <dgm:resizeHandles val="exact"/>
        </dgm:presLayoutVars>
      </dgm:prSet>
      <dgm:spPr/>
    </dgm:pt>
    <dgm:pt modelId="{DBD3DE7F-6C59-492F-8820-EA40224D0E40}" type="pres">
      <dgm:prSet presAssocID="{34208951-686A-44D7-9744-147560FF7FC4}" presName="composite" presStyleCnt="0"/>
      <dgm:spPr/>
    </dgm:pt>
    <dgm:pt modelId="{0E4004D4-1E46-4E1A-8996-394003541D5E}" type="pres">
      <dgm:prSet presAssocID="{34208951-686A-44D7-9744-147560FF7FC4}" presName="imgShp" presStyleLbl="fgImgPlace1" presStyleIdx="0" presStyleCnt="3"/>
      <dgm:spPr/>
    </dgm:pt>
    <dgm:pt modelId="{569CA9FE-2AF9-4A85-B64F-59373330FC07}" type="pres">
      <dgm:prSet presAssocID="{34208951-686A-44D7-9744-147560FF7FC4}" presName="txShp" presStyleLbl="node1" presStyleIdx="0" presStyleCnt="3">
        <dgm:presLayoutVars>
          <dgm:bulletEnabled val="1"/>
        </dgm:presLayoutVars>
      </dgm:prSet>
      <dgm:spPr/>
      <dgm:t>
        <a:bodyPr/>
        <a:lstStyle/>
        <a:p>
          <a:endParaRPr lang="en-US"/>
        </a:p>
      </dgm:t>
    </dgm:pt>
    <dgm:pt modelId="{4D6676F4-74CF-4260-AB69-3B90BCA77F27}" type="pres">
      <dgm:prSet presAssocID="{DFC41EBD-6382-454E-8923-3700059DEC1A}" presName="spacing" presStyleCnt="0"/>
      <dgm:spPr/>
    </dgm:pt>
    <dgm:pt modelId="{3A95FA3E-DA56-416F-BE7B-AD29C62D92D1}" type="pres">
      <dgm:prSet presAssocID="{3C7FDAC3-5CE7-42ED-BB36-FA8D8050ED6C}" presName="composite" presStyleCnt="0"/>
      <dgm:spPr/>
    </dgm:pt>
    <dgm:pt modelId="{DF1B9A39-A91C-4D19-9479-9DCDB6DCA888}" type="pres">
      <dgm:prSet presAssocID="{3C7FDAC3-5CE7-42ED-BB36-FA8D8050ED6C}" presName="imgShp" presStyleLbl="fgImgPlace1" presStyleIdx="1" presStyleCnt="3"/>
      <dgm:spPr/>
    </dgm:pt>
    <dgm:pt modelId="{D1AC2E2C-4DAF-4AAF-9E12-D6A60E76E035}" type="pres">
      <dgm:prSet presAssocID="{3C7FDAC3-5CE7-42ED-BB36-FA8D8050ED6C}" presName="txShp" presStyleLbl="node1" presStyleIdx="1" presStyleCnt="3">
        <dgm:presLayoutVars>
          <dgm:bulletEnabled val="1"/>
        </dgm:presLayoutVars>
      </dgm:prSet>
      <dgm:spPr/>
      <dgm:t>
        <a:bodyPr/>
        <a:lstStyle/>
        <a:p>
          <a:endParaRPr lang="en-US"/>
        </a:p>
      </dgm:t>
    </dgm:pt>
    <dgm:pt modelId="{B4BEDB68-3E87-416D-954E-BE80F6C7D687}" type="pres">
      <dgm:prSet presAssocID="{348BED39-1B50-40FA-BA1F-8D193852DA8C}" presName="spacing" presStyleCnt="0"/>
      <dgm:spPr/>
    </dgm:pt>
    <dgm:pt modelId="{B6D72041-AEB6-4393-AA77-8443B3E94122}" type="pres">
      <dgm:prSet presAssocID="{3ABD26D8-B306-49D5-A334-854B65E0AC9E}" presName="composite" presStyleCnt="0"/>
      <dgm:spPr/>
    </dgm:pt>
    <dgm:pt modelId="{8BA85712-3366-4271-9AD8-36F587EDC40D}" type="pres">
      <dgm:prSet presAssocID="{3ABD26D8-B306-49D5-A334-854B65E0AC9E}" presName="imgShp" presStyleLbl="fgImgPlace1" presStyleIdx="2" presStyleCnt="3"/>
      <dgm:spPr/>
    </dgm:pt>
    <dgm:pt modelId="{35A153D5-6324-4C3E-87D0-119213B74710}" type="pres">
      <dgm:prSet presAssocID="{3ABD26D8-B306-49D5-A334-854B65E0AC9E}" presName="txShp" presStyleLbl="node1" presStyleIdx="2" presStyleCnt="3">
        <dgm:presLayoutVars>
          <dgm:bulletEnabled val="1"/>
        </dgm:presLayoutVars>
      </dgm:prSet>
      <dgm:spPr/>
      <dgm:t>
        <a:bodyPr/>
        <a:lstStyle/>
        <a:p>
          <a:endParaRPr lang="en-US"/>
        </a:p>
      </dgm:t>
    </dgm:pt>
  </dgm:ptLst>
  <dgm:cxnLst>
    <dgm:cxn modelId="{F2476F9B-7C0F-4013-AA21-0F2B8EF0E8B2}" srcId="{EF54BFA3-780B-48FB-8A04-56ADCB08CD8D}" destId="{34208951-686A-44D7-9744-147560FF7FC4}" srcOrd="0" destOrd="0" parTransId="{403EE6F3-7288-444C-A8C4-3218976CB0C3}" sibTransId="{DFC41EBD-6382-454E-8923-3700059DEC1A}"/>
    <dgm:cxn modelId="{1D65D850-7836-4D28-B659-DF7877AAD0AF}" type="presOf" srcId="{3C7FDAC3-5CE7-42ED-BB36-FA8D8050ED6C}" destId="{D1AC2E2C-4DAF-4AAF-9E12-D6A60E76E035}" srcOrd="0" destOrd="0" presId="urn:microsoft.com/office/officeart/2005/8/layout/vList3#2"/>
    <dgm:cxn modelId="{019D9F64-D143-47F7-9D0E-773BDD17CBC7}" type="presOf" srcId="{34208951-686A-44D7-9744-147560FF7FC4}" destId="{569CA9FE-2AF9-4A85-B64F-59373330FC07}" srcOrd="0" destOrd="0" presId="urn:microsoft.com/office/officeart/2005/8/layout/vList3#2"/>
    <dgm:cxn modelId="{F39870D8-7F02-4223-B586-431D3BD47778}" srcId="{EF54BFA3-780B-48FB-8A04-56ADCB08CD8D}" destId="{3C7FDAC3-5CE7-42ED-BB36-FA8D8050ED6C}" srcOrd="1" destOrd="0" parTransId="{45D4E2D4-70F4-4CD6-98B7-9B68184D579A}" sibTransId="{348BED39-1B50-40FA-BA1F-8D193852DA8C}"/>
    <dgm:cxn modelId="{F4CAB3CE-F75A-4204-A05D-EFACF8FA8EE4}" type="presOf" srcId="{EF54BFA3-780B-48FB-8A04-56ADCB08CD8D}" destId="{AB23D720-288E-4D10-A841-2D91120DE5D5}" srcOrd="0" destOrd="0" presId="urn:microsoft.com/office/officeart/2005/8/layout/vList3#2"/>
    <dgm:cxn modelId="{4BCEEC37-4737-4F0A-95B0-B650B223CFC5}" srcId="{EF54BFA3-780B-48FB-8A04-56ADCB08CD8D}" destId="{3ABD26D8-B306-49D5-A334-854B65E0AC9E}" srcOrd="2" destOrd="0" parTransId="{C4C50157-A692-4306-B418-F7A826519AD8}" sibTransId="{013739F0-111C-4B59-9D0B-38F4C2A95D0B}"/>
    <dgm:cxn modelId="{C98053E7-4CDA-4FBB-BE9A-803E33639DE7}" type="presOf" srcId="{3ABD26D8-B306-49D5-A334-854B65E0AC9E}" destId="{35A153D5-6324-4C3E-87D0-119213B74710}" srcOrd="0" destOrd="0" presId="urn:microsoft.com/office/officeart/2005/8/layout/vList3#2"/>
    <dgm:cxn modelId="{E51283D9-8637-4D33-A4CA-498AA166F860}" type="presParOf" srcId="{AB23D720-288E-4D10-A841-2D91120DE5D5}" destId="{DBD3DE7F-6C59-492F-8820-EA40224D0E40}" srcOrd="0" destOrd="0" presId="urn:microsoft.com/office/officeart/2005/8/layout/vList3#2"/>
    <dgm:cxn modelId="{3C773F04-B447-49BC-A55A-CA1B13E5DDC8}" type="presParOf" srcId="{DBD3DE7F-6C59-492F-8820-EA40224D0E40}" destId="{0E4004D4-1E46-4E1A-8996-394003541D5E}" srcOrd="0" destOrd="0" presId="urn:microsoft.com/office/officeart/2005/8/layout/vList3#2"/>
    <dgm:cxn modelId="{606AC4B1-FDE7-40C9-B393-28247FE0DF9F}" type="presParOf" srcId="{DBD3DE7F-6C59-492F-8820-EA40224D0E40}" destId="{569CA9FE-2AF9-4A85-B64F-59373330FC07}" srcOrd="1" destOrd="0" presId="urn:microsoft.com/office/officeart/2005/8/layout/vList3#2"/>
    <dgm:cxn modelId="{EB1211CC-CD6B-4450-94CD-B059D9F87734}" type="presParOf" srcId="{AB23D720-288E-4D10-A841-2D91120DE5D5}" destId="{4D6676F4-74CF-4260-AB69-3B90BCA77F27}" srcOrd="1" destOrd="0" presId="urn:microsoft.com/office/officeart/2005/8/layout/vList3#2"/>
    <dgm:cxn modelId="{F16B85DF-62F1-4ADF-8C16-5EBF986652B6}" type="presParOf" srcId="{AB23D720-288E-4D10-A841-2D91120DE5D5}" destId="{3A95FA3E-DA56-416F-BE7B-AD29C62D92D1}" srcOrd="2" destOrd="0" presId="urn:microsoft.com/office/officeart/2005/8/layout/vList3#2"/>
    <dgm:cxn modelId="{F4B77549-6BC7-447C-AC72-1A2D10A40C59}" type="presParOf" srcId="{3A95FA3E-DA56-416F-BE7B-AD29C62D92D1}" destId="{DF1B9A39-A91C-4D19-9479-9DCDB6DCA888}" srcOrd="0" destOrd="0" presId="urn:microsoft.com/office/officeart/2005/8/layout/vList3#2"/>
    <dgm:cxn modelId="{D971A912-48D2-4097-A04A-1487204DDABE}" type="presParOf" srcId="{3A95FA3E-DA56-416F-BE7B-AD29C62D92D1}" destId="{D1AC2E2C-4DAF-4AAF-9E12-D6A60E76E035}" srcOrd="1" destOrd="0" presId="urn:microsoft.com/office/officeart/2005/8/layout/vList3#2"/>
    <dgm:cxn modelId="{9EF63A61-21E0-4B73-94AC-F3FDF7115D61}" type="presParOf" srcId="{AB23D720-288E-4D10-A841-2D91120DE5D5}" destId="{B4BEDB68-3E87-416D-954E-BE80F6C7D687}" srcOrd="3" destOrd="0" presId="urn:microsoft.com/office/officeart/2005/8/layout/vList3#2"/>
    <dgm:cxn modelId="{8E3346E3-FC6F-47D7-B790-1DD55076B71D}" type="presParOf" srcId="{AB23D720-288E-4D10-A841-2D91120DE5D5}" destId="{B6D72041-AEB6-4393-AA77-8443B3E94122}" srcOrd="4" destOrd="0" presId="urn:microsoft.com/office/officeart/2005/8/layout/vList3#2"/>
    <dgm:cxn modelId="{C384FF86-5321-4C4F-B66B-A7A5A57EA36B}" type="presParOf" srcId="{B6D72041-AEB6-4393-AA77-8443B3E94122}" destId="{8BA85712-3366-4271-9AD8-36F587EDC40D}" srcOrd="0" destOrd="0" presId="urn:microsoft.com/office/officeart/2005/8/layout/vList3#2"/>
    <dgm:cxn modelId="{D486082B-F71B-4D05-B4D5-1971CEA97FBF}" type="presParOf" srcId="{B6D72041-AEB6-4393-AA77-8443B3E94122}" destId="{35A153D5-6324-4C3E-87D0-119213B74710}" srcOrd="1" destOrd="0" presId="urn:microsoft.com/office/officeart/2005/8/layout/vList3#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8BD8F0-CB7F-4C64-863C-7A976F8E8D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11369C-14AC-4D3A-A8BB-D6083DA428FE}">
      <dgm:prSet phldrT="[Text]"/>
      <dgm:spPr/>
      <dgm:t>
        <a:bodyPr/>
        <a:lstStyle/>
        <a:p>
          <a:r>
            <a:rPr lang="en-US" dirty="0" err="1" smtClean="0"/>
            <a:t>Quy</a:t>
          </a:r>
          <a:r>
            <a:rPr lang="en-US" dirty="0" smtClean="0"/>
            <a:t> </a:t>
          </a:r>
          <a:r>
            <a:rPr lang="en-US" dirty="0" err="1" smtClean="0"/>
            <a:t>chế</a:t>
          </a:r>
          <a:endParaRPr lang="en-US" dirty="0"/>
        </a:p>
      </dgm:t>
    </dgm:pt>
    <dgm:pt modelId="{632B7861-D868-4343-8B02-17DE580CBAB4}" type="parTrans" cxnId="{4C77BB81-12C6-434D-8E4E-F0029684A92F}">
      <dgm:prSet/>
      <dgm:spPr/>
      <dgm:t>
        <a:bodyPr/>
        <a:lstStyle/>
        <a:p>
          <a:endParaRPr lang="en-US"/>
        </a:p>
      </dgm:t>
    </dgm:pt>
    <dgm:pt modelId="{FF7B0BF4-0FBD-4586-81AE-834D09B72127}" type="sibTrans" cxnId="{4C77BB81-12C6-434D-8E4E-F0029684A92F}">
      <dgm:prSet/>
      <dgm:spPr/>
      <dgm:t>
        <a:bodyPr/>
        <a:lstStyle/>
        <a:p>
          <a:endParaRPr lang="en-US"/>
        </a:p>
      </dgm:t>
    </dgm:pt>
    <dgm:pt modelId="{FA6D8875-788C-44C6-83F4-401393FDA60B}">
      <dgm:prSet phldrT="[Text]" custT="1"/>
      <dgm:spPr/>
      <dgm:t>
        <a:bodyPr/>
        <a:lstStyle/>
        <a:p>
          <a:r>
            <a:rPr lang="en-US" sz="1300" dirty="0" smtClean="0"/>
            <a:t> </a:t>
          </a:r>
          <a:r>
            <a:rPr lang="en-US" sz="1800" dirty="0" smtClean="0"/>
            <a:t>TT 26/2012/TT_BGDĐT</a:t>
          </a:r>
          <a:endParaRPr lang="en-US" sz="1800" dirty="0"/>
        </a:p>
      </dgm:t>
    </dgm:pt>
    <dgm:pt modelId="{85C0D121-ED8D-4A43-B89F-42A706927E13}" type="parTrans" cxnId="{6DC1800A-070A-4A45-AB51-21C36B832E93}">
      <dgm:prSet/>
      <dgm:spPr/>
      <dgm:t>
        <a:bodyPr/>
        <a:lstStyle/>
        <a:p>
          <a:endParaRPr lang="en-US"/>
        </a:p>
      </dgm:t>
    </dgm:pt>
    <dgm:pt modelId="{A97C0D7A-814B-4A53-AD0E-0D7269B06E89}" type="sibTrans" cxnId="{6DC1800A-070A-4A45-AB51-21C36B832E93}">
      <dgm:prSet/>
      <dgm:spPr/>
      <dgm:t>
        <a:bodyPr/>
        <a:lstStyle/>
        <a:p>
          <a:endParaRPr lang="en-US"/>
        </a:p>
      </dgm:t>
    </dgm:pt>
    <dgm:pt modelId="{F39BF572-2E6E-4A70-BF28-C777859D01FC}">
      <dgm:prSet phldrT="[Text]"/>
      <dgm:spPr/>
      <dgm:t>
        <a:bodyPr/>
        <a:lstStyle/>
        <a:p>
          <a:r>
            <a:rPr lang="vi-VN" dirty="0" smtClean="0"/>
            <a:t>Chương trình</a:t>
          </a:r>
          <a:endParaRPr lang="en-US" dirty="0"/>
        </a:p>
      </dgm:t>
    </dgm:pt>
    <dgm:pt modelId="{0C150F80-8854-4E4C-B397-E24ED902CB85}" type="parTrans" cxnId="{528EC2DB-F65A-4AC5-A76A-81A913B4CE7A}">
      <dgm:prSet/>
      <dgm:spPr/>
      <dgm:t>
        <a:bodyPr/>
        <a:lstStyle/>
        <a:p>
          <a:endParaRPr lang="en-US"/>
        </a:p>
      </dgm:t>
    </dgm:pt>
    <dgm:pt modelId="{192B5104-DE04-4353-86A9-18CC7D581E80}" type="sibTrans" cxnId="{528EC2DB-F65A-4AC5-A76A-81A913B4CE7A}">
      <dgm:prSet/>
      <dgm:spPr/>
      <dgm:t>
        <a:bodyPr/>
        <a:lstStyle/>
        <a:p>
          <a:endParaRPr lang="en-US"/>
        </a:p>
      </dgm:t>
    </dgm:pt>
    <dgm:pt modelId="{756996F1-3BC1-4CB5-8C75-4D36100EF2AA}">
      <dgm:prSet phldrT="[Text]" custT="1"/>
      <dgm:spPr/>
      <dgm:t>
        <a:bodyPr/>
        <a:lstStyle/>
        <a:p>
          <a:r>
            <a:rPr lang="en-US" sz="2000" dirty="0" smtClean="0"/>
            <a:t> </a:t>
          </a:r>
          <a:r>
            <a:rPr lang="vi-VN" sz="2000" dirty="0" smtClean="0"/>
            <a:t>Thông tư số 30</a:t>
          </a:r>
          <a:r>
            <a:rPr lang="en-US" sz="2000" dirty="0" smtClean="0"/>
            <a:t>, 31</a:t>
          </a:r>
          <a:r>
            <a:rPr lang="vi-VN" sz="2000" dirty="0" smtClean="0"/>
            <a:t>/2011/TT-BGDĐT </a:t>
          </a:r>
          <a:endParaRPr lang="en-US" sz="2000" dirty="0"/>
        </a:p>
      </dgm:t>
    </dgm:pt>
    <dgm:pt modelId="{AE154D73-3E25-425E-8BBC-714E45686B82}" type="parTrans" cxnId="{197D8FE6-38B4-497D-8355-3E0CA7714CE3}">
      <dgm:prSet/>
      <dgm:spPr/>
      <dgm:t>
        <a:bodyPr/>
        <a:lstStyle/>
        <a:p>
          <a:endParaRPr lang="en-US"/>
        </a:p>
      </dgm:t>
    </dgm:pt>
    <dgm:pt modelId="{06FEA8F3-8301-402A-87FE-D0E285E95348}" type="sibTrans" cxnId="{197D8FE6-38B4-497D-8355-3E0CA7714CE3}">
      <dgm:prSet/>
      <dgm:spPr/>
      <dgm:t>
        <a:bodyPr/>
        <a:lstStyle/>
        <a:p>
          <a:endParaRPr lang="en-US"/>
        </a:p>
      </dgm:t>
    </dgm:pt>
    <dgm:pt modelId="{597123D5-1472-4B67-871A-610586ADDF61}">
      <dgm:prSet phldrT="[Text]" phldr="1"/>
      <dgm:spPr/>
      <dgm:t>
        <a:bodyPr/>
        <a:lstStyle/>
        <a:p>
          <a:endParaRPr lang="en-US" sz="1300"/>
        </a:p>
      </dgm:t>
    </dgm:pt>
    <dgm:pt modelId="{8E23D33D-9D19-489D-9C54-8D51553BEBEB}" type="parTrans" cxnId="{337B0228-33DB-4C1E-B9A4-20C6B7DFDE49}">
      <dgm:prSet/>
      <dgm:spPr/>
      <dgm:t>
        <a:bodyPr/>
        <a:lstStyle/>
        <a:p>
          <a:endParaRPr lang="en-US"/>
        </a:p>
      </dgm:t>
    </dgm:pt>
    <dgm:pt modelId="{AD5F4E55-9337-4354-A6E6-0D8C9271D76E}" type="sibTrans" cxnId="{337B0228-33DB-4C1E-B9A4-20C6B7DFDE49}">
      <dgm:prSet/>
      <dgm:spPr/>
      <dgm:t>
        <a:bodyPr/>
        <a:lstStyle/>
        <a:p>
          <a:endParaRPr lang="en-US"/>
        </a:p>
      </dgm:t>
    </dgm:pt>
    <dgm:pt modelId="{D5F498E1-0529-4BF8-B8E8-B60E5276CA10}">
      <dgm:prSet phldrT="[Text]" phldr="1"/>
      <dgm:spPr/>
      <dgm:t>
        <a:bodyPr/>
        <a:lstStyle/>
        <a:p>
          <a:pPr marL="228600" indent="0" defTabSz="933450">
            <a:lnSpc>
              <a:spcPct val="90000"/>
            </a:lnSpc>
            <a:spcBef>
              <a:spcPct val="0"/>
            </a:spcBef>
            <a:spcAft>
              <a:spcPct val="15000"/>
            </a:spcAft>
            <a:buNone/>
          </a:pPr>
          <a:endParaRPr lang="en-US" sz="1300"/>
        </a:p>
      </dgm:t>
    </dgm:pt>
    <dgm:pt modelId="{E9B381F9-B430-4621-8695-452B300A3F7E}" type="parTrans" cxnId="{B34BD7DF-8FF3-454F-8DBB-5B8F2EA45A2B}">
      <dgm:prSet/>
      <dgm:spPr/>
      <dgm:t>
        <a:bodyPr/>
        <a:lstStyle/>
        <a:p>
          <a:endParaRPr lang="en-US"/>
        </a:p>
      </dgm:t>
    </dgm:pt>
    <dgm:pt modelId="{210744F4-D318-484B-A9C3-64FC3ACC8AFD}" type="sibTrans" cxnId="{B34BD7DF-8FF3-454F-8DBB-5B8F2EA45A2B}">
      <dgm:prSet/>
      <dgm:spPr/>
      <dgm:t>
        <a:bodyPr/>
        <a:lstStyle/>
        <a:p>
          <a:endParaRPr lang="en-US"/>
        </a:p>
      </dgm:t>
    </dgm:pt>
    <dgm:pt modelId="{1A3ACE88-1DA6-40EF-BA93-3445DCB1B8E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2000" dirty="0" smtClean="0"/>
            <a:t>Quyết định số 313/QĐ-BGDĐT 23/01/2013 </a:t>
          </a:r>
          <a:endParaRPr lang="en-US" sz="2000" dirty="0" smtClean="0"/>
        </a:p>
        <a:p>
          <a:pPr marL="228600" indent="0" defTabSz="933450">
            <a:lnSpc>
              <a:spcPct val="90000"/>
            </a:lnSpc>
            <a:spcBef>
              <a:spcPct val="0"/>
            </a:spcBef>
            <a:spcAft>
              <a:spcPct val="15000"/>
            </a:spcAft>
            <a:buNone/>
          </a:pPr>
          <a:endParaRPr lang="en-US" sz="2000" dirty="0"/>
        </a:p>
      </dgm:t>
    </dgm:pt>
    <dgm:pt modelId="{464894FE-CD9A-4B2D-A748-647E8F2D0CFA}" type="parTrans" cxnId="{BC4B1612-4536-4140-BD37-2D128192E938}">
      <dgm:prSet/>
      <dgm:spPr/>
      <dgm:t>
        <a:bodyPr/>
        <a:lstStyle/>
        <a:p>
          <a:endParaRPr lang="en-US"/>
        </a:p>
      </dgm:t>
    </dgm:pt>
    <dgm:pt modelId="{3BE009EC-53A5-4EA6-AAE7-9AF65A46B554}" type="sibTrans" cxnId="{BC4B1612-4536-4140-BD37-2D128192E938}">
      <dgm:prSet/>
      <dgm:spPr/>
      <dgm:t>
        <a:bodyPr/>
        <a:lstStyle/>
        <a:p>
          <a:endParaRPr lang="en-US"/>
        </a:p>
      </dgm:t>
    </dgm:pt>
    <dgm:pt modelId="{31004CEC-0204-498A-A5CD-D1F37E55C843}">
      <dgm:prSet phldrT="[Text]"/>
      <dgm:spPr/>
      <dgm:t>
        <a:bodyPr/>
        <a:lstStyle/>
        <a:p>
          <a:endParaRPr lang="en-US" sz="1300" dirty="0"/>
        </a:p>
      </dgm:t>
    </dgm:pt>
    <dgm:pt modelId="{184A4BCB-B798-4CB3-9F32-7D638DC1BA19}" type="parTrans" cxnId="{3984851F-85C2-4E81-BDFA-7EC730752B38}">
      <dgm:prSet/>
      <dgm:spPr/>
    </dgm:pt>
    <dgm:pt modelId="{443B1CEC-A8E0-429C-8CB3-FBCD564202F5}" type="sibTrans" cxnId="{3984851F-85C2-4E81-BDFA-7EC730752B38}">
      <dgm:prSet/>
      <dgm:spPr/>
    </dgm:pt>
    <dgm:pt modelId="{5E555168-25D8-4D42-B01E-BD4EFE36E1F8}">
      <dgm:prSet phldrT="[Text]"/>
      <dgm:spPr/>
      <dgm:t>
        <a:bodyPr/>
        <a:lstStyle/>
        <a:p>
          <a:r>
            <a:rPr lang="en-US" dirty="0" err="1" smtClean="0"/>
            <a:t>Tài</a:t>
          </a:r>
          <a:r>
            <a:rPr lang="en-US" dirty="0" smtClean="0"/>
            <a:t> </a:t>
          </a:r>
          <a:r>
            <a:rPr lang="en-US" dirty="0" err="1" smtClean="0"/>
            <a:t>liệu</a:t>
          </a:r>
          <a:r>
            <a:rPr lang="en-US" dirty="0" smtClean="0"/>
            <a:t>:</a:t>
          </a:r>
          <a:endParaRPr lang="en-US" dirty="0"/>
        </a:p>
      </dgm:t>
    </dgm:pt>
    <dgm:pt modelId="{59F7F854-8BE0-4845-A826-6E643776B5A4}" type="sibTrans" cxnId="{02D7702B-DD5B-426D-AB57-F4B0A1CED1A3}">
      <dgm:prSet/>
      <dgm:spPr/>
      <dgm:t>
        <a:bodyPr/>
        <a:lstStyle/>
        <a:p>
          <a:endParaRPr lang="en-US"/>
        </a:p>
      </dgm:t>
    </dgm:pt>
    <dgm:pt modelId="{A8B3C119-7AE3-48A8-A33A-704D9C5B09A7}" type="parTrans" cxnId="{02D7702B-DD5B-426D-AB57-F4B0A1CED1A3}">
      <dgm:prSet/>
      <dgm:spPr/>
      <dgm:t>
        <a:bodyPr/>
        <a:lstStyle/>
        <a:p>
          <a:endParaRPr lang="en-US"/>
        </a:p>
      </dgm:t>
    </dgm:pt>
    <dgm:pt modelId="{F8720818-8BF4-41A0-BD27-80A126A408A9}" type="pres">
      <dgm:prSet presAssocID="{518BD8F0-CB7F-4C64-863C-7A976F8E8D19}" presName="Name0" presStyleCnt="0">
        <dgm:presLayoutVars>
          <dgm:dir/>
          <dgm:animLvl val="lvl"/>
          <dgm:resizeHandles val="exact"/>
        </dgm:presLayoutVars>
      </dgm:prSet>
      <dgm:spPr/>
      <dgm:t>
        <a:bodyPr/>
        <a:lstStyle/>
        <a:p>
          <a:endParaRPr lang="en-US"/>
        </a:p>
      </dgm:t>
    </dgm:pt>
    <dgm:pt modelId="{1127F392-F635-48DD-BF02-048A51BA2043}" type="pres">
      <dgm:prSet presAssocID="{8411369C-14AC-4D3A-A8BB-D6083DA428FE}" presName="linNode" presStyleCnt="0"/>
      <dgm:spPr/>
    </dgm:pt>
    <dgm:pt modelId="{4BD79FF8-7C5D-46D7-98CA-2862F049BDFA}" type="pres">
      <dgm:prSet presAssocID="{8411369C-14AC-4D3A-A8BB-D6083DA428FE}" presName="parentText" presStyleLbl="node1" presStyleIdx="0" presStyleCnt="3">
        <dgm:presLayoutVars>
          <dgm:chMax val="1"/>
          <dgm:bulletEnabled val="1"/>
        </dgm:presLayoutVars>
      </dgm:prSet>
      <dgm:spPr/>
      <dgm:t>
        <a:bodyPr/>
        <a:lstStyle/>
        <a:p>
          <a:endParaRPr lang="en-US"/>
        </a:p>
      </dgm:t>
    </dgm:pt>
    <dgm:pt modelId="{8972ED26-4CA7-4769-833F-DBF953124A12}" type="pres">
      <dgm:prSet presAssocID="{8411369C-14AC-4D3A-A8BB-D6083DA428FE}" presName="descendantText" presStyleLbl="alignAccFollowNode1" presStyleIdx="0" presStyleCnt="3">
        <dgm:presLayoutVars>
          <dgm:bulletEnabled val="1"/>
        </dgm:presLayoutVars>
      </dgm:prSet>
      <dgm:spPr/>
      <dgm:t>
        <a:bodyPr/>
        <a:lstStyle/>
        <a:p>
          <a:endParaRPr lang="en-US"/>
        </a:p>
      </dgm:t>
    </dgm:pt>
    <dgm:pt modelId="{52208A4E-41F2-445E-8538-0F37BA5E78DE}" type="pres">
      <dgm:prSet presAssocID="{FF7B0BF4-0FBD-4586-81AE-834D09B72127}" presName="sp" presStyleCnt="0"/>
      <dgm:spPr/>
    </dgm:pt>
    <dgm:pt modelId="{C6714035-7FC5-46CF-9C10-63DC8CE0C142}" type="pres">
      <dgm:prSet presAssocID="{F39BF572-2E6E-4A70-BF28-C777859D01FC}" presName="linNode" presStyleCnt="0"/>
      <dgm:spPr/>
    </dgm:pt>
    <dgm:pt modelId="{E1088AE4-E17C-4616-B9FD-61EC8CA006AF}" type="pres">
      <dgm:prSet presAssocID="{F39BF572-2E6E-4A70-BF28-C777859D01FC}" presName="parentText" presStyleLbl="node1" presStyleIdx="1" presStyleCnt="3">
        <dgm:presLayoutVars>
          <dgm:chMax val="1"/>
          <dgm:bulletEnabled val="1"/>
        </dgm:presLayoutVars>
      </dgm:prSet>
      <dgm:spPr/>
      <dgm:t>
        <a:bodyPr/>
        <a:lstStyle/>
        <a:p>
          <a:endParaRPr lang="en-US"/>
        </a:p>
      </dgm:t>
    </dgm:pt>
    <dgm:pt modelId="{4D9D5061-D383-4574-970E-B4D5A9D3152A}" type="pres">
      <dgm:prSet presAssocID="{F39BF572-2E6E-4A70-BF28-C777859D01FC}" presName="descendantText" presStyleLbl="alignAccFollowNode1" presStyleIdx="1" presStyleCnt="3">
        <dgm:presLayoutVars>
          <dgm:bulletEnabled val="1"/>
        </dgm:presLayoutVars>
      </dgm:prSet>
      <dgm:spPr/>
      <dgm:t>
        <a:bodyPr/>
        <a:lstStyle/>
        <a:p>
          <a:endParaRPr lang="en-US"/>
        </a:p>
      </dgm:t>
    </dgm:pt>
    <dgm:pt modelId="{2CCD8B93-A2E9-4C2B-914A-3CD426F5EDFE}" type="pres">
      <dgm:prSet presAssocID="{192B5104-DE04-4353-86A9-18CC7D581E80}" presName="sp" presStyleCnt="0"/>
      <dgm:spPr/>
    </dgm:pt>
    <dgm:pt modelId="{629CE098-5BDE-4A53-B82F-D7903BF91A90}" type="pres">
      <dgm:prSet presAssocID="{5E555168-25D8-4D42-B01E-BD4EFE36E1F8}" presName="linNode" presStyleCnt="0"/>
      <dgm:spPr/>
    </dgm:pt>
    <dgm:pt modelId="{BD72D3E0-2BC2-4EDD-B2C3-623120B7D4E1}" type="pres">
      <dgm:prSet presAssocID="{5E555168-25D8-4D42-B01E-BD4EFE36E1F8}" presName="parentText" presStyleLbl="node1" presStyleIdx="2" presStyleCnt="3">
        <dgm:presLayoutVars>
          <dgm:chMax val="1"/>
          <dgm:bulletEnabled val="1"/>
        </dgm:presLayoutVars>
      </dgm:prSet>
      <dgm:spPr/>
      <dgm:t>
        <a:bodyPr/>
        <a:lstStyle/>
        <a:p>
          <a:endParaRPr lang="en-US"/>
        </a:p>
      </dgm:t>
    </dgm:pt>
    <dgm:pt modelId="{AFFBDFFC-378A-4E33-9F97-1A77D6D55A8E}" type="pres">
      <dgm:prSet presAssocID="{5E555168-25D8-4D42-B01E-BD4EFE36E1F8}" presName="descendantText" presStyleLbl="alignAccFollowNode1" presStyleIdx="2" presStyleCnt="3">
        <dgm:presLayoutVars>
          <dgm:bulletEnabled val="1"/>
        </dgm:presLayoutVars>
      </dgm:prSet>
      <dgm:spPr/>
      <dgm:t>
        <a:bodyPr/>
        <a:lstStyle/>
        <a:p>
          <a:endParaRPr lang="en-US"/>
        </a:p>
      </dgm:t>
    </dgm:pt>
  </dgm:ptLst>
  <dgm:cxnLst>
    <dgm:cxn modelId="{528EC2DB-F65A-4AC5-A76A-81A913B4CE7A}" srcId="{518BD8F0-CB7F-4C64-863C-7A976F8E8D19}" destId="{F39BF572-2E6E-4A70-BF28-C777859D01FC}" srcOrd="1" destOrd="0" parTransId="{0C150F80-8854-4E4C-B397-E24ED902CB85}" sibTransId="{192B5104-DE04-4353-86A9-18CC7D581E80}"/>
    <dgm:cxn modelId="{BC4B1612-4536-4140-BD37-2D128192E938}" srcId="{5E555168-25D8-4D42-B01E-BD4EFE36E1F8}" destId="{1A3ACE88-1DA6-40EF-BA93-3445DCB1B8E1}" srcOrd="1" destOrd="0" parTransId="{464894FE-CD9A-4B2D-A748-647E8F2D0CFA}" sibTransId="{3BE009EC-53A5-4EA6-AAE7-9AF65A46B554}"/>
    <dgm:cxn modelId="{706CB6BC-C367-4C2B-B028-C6CE945B6DFF}" type="presOf" srcId="{D5F498E1-0529-4BF8-B8E8-B60E5276CA10}" destId="{AFFBDFFC-378A-4E33-9F97-1A77D6D55A8E}" srcOrd="0" destOrd="0" presId="urn:microsoft.com/office/officeart/2005/8/layout/vList5"/>
    <dgm:cxn modelId="{8A109E46-2CDE-47A5-8155-A69E7F590606}" type="presOf" srcId="{518BD8F0-CB7F-4C64-863C-7A976F8E8D19}" destId="{F8720818-8BF4-41A0-BD27-80A126A408A9}" srcOrd="0" destOrd="0" presId="urn:microsoft.com/office/officeart/2005/8/layout/vList5"/>
    <dgm:cxn modelId="{197D8FE6-38B4-497D-8355-3E0CA7714CE3}" srcId="{F39BF572-2E6E-4A70-BF28-C777859D01FC}" destId="{756996F1-3BC1-4CB5-8C75-4D36100EF2AA}" srcOrd="0" destOrd="0" parTransId="{AE154D73-3E25-425E-8BBC-714E45686B82}" sibTransId="{06FEA8F3-8301-402A-87FE-D0E285E95348}"/>
    <dgm:cxn modelId="{3D904FC8-573D-4E5F-BE75-720DD63362EB}" type="presOf" srcId="{8411369C-14AC-4D3A-A8BB-D6083DA428FE}" destId="{4BD79FF8-7C5D-46D7-98CA-2862F049BDFA}" srcOrd="0" destOrd="0" presId="urn:microsoft.com/office/officeart/2005/8/layout/vList5"/>
    <dgm:cxn modelId="{AB27ADAE-6896-4474-B661-C3960269071E}" type="presOf" srcId="{5E555168-25D8-4D42-B01E-BD4EFE36E1F8}" destId="{BD72D3E0-2BC2-4EDD-B2C3-623120B7D4E1}" srcOrd="0" destOrd="0" presId="urn:microsoft.com/office/officeart/2005/8/layout/vList5"/>
    <dgm:cxn modelId="{D076EDE3-276E-420F-B619-6566B4CE9957}" type="presOf" srcId="{31004CEC-0204-498A-A5CD-D1F37E55C843}" destId="{8972ED26-4CA7-4769-833F-DBF953124A12}" srcOrd="0" destOrd="1" presId="urn:microsoft.com/office/officeart/2005/8/layout/vList5"/>
    <dgm:cxn modelId="{337B0228-33DB-4C1E-B9A4-20C6B7DFDE49}" srcId="{F39BF572-2E6E-4A70-BF28-C777859D01FC}" destId="{597123D5-1472-4B67-871A-610586ADDF61}" srcOrd="1" destOrd="0" parTransId="{8E23D33D-9D19-489D-9C54-8D51553BEBEB}" sibTransId="{AD5F4E55-9337-4354-A6E6-0D8C9271D76E}"/>
    <dgm:cxn modelId="{3984851F-85C2-4E81-BDFA-7EC730752B38}" srcId="{8411369C-14AC-4D3A-A8BB-D6083DA428FE}" destId="{31004CEC-0204-498A-A5CD-D1F37E55C843}" srcOrd="1" destOrd="0" parTransId="{184A4BCB-B798-4CB3-9F32-7D638DC1BA19}" sibTransId="{443B1CEC-A8E0-429C-8CB3-FBCD564202F5}"/>
    <dgm:cxn modelId="{02D7702B-DD5B-426D-AB57-F4B0A1CED1A3}" srcId="{518BD8F0-CB7F-4C64-863C-7A976F8E8D19}" destId="{5E555168-25D8-4D42-B01E-BD4EFE36E1F8}" srcOrd="2" destOrd="0" parTransId="{A8B3C119-7AE3-48A8-A33A-704D9C5B09A7}" sibTransId="{59F7F854-8BE0-4845-A826-6E643776B5A4}"/>
    <dgm:cxn modelId="{6A5BF917-2FCD-410C-A084-B5FDE1148727}" type="presOf" srcId="{756996F1-3BC1-4CB5-8C75-4D36100EF2AA}" destId="{4D9D5061-D383-4574-970E-B4D5A9D3152A}" srcOrd="0" destOrd="0" presId="urn:microsoft.com/office/officeart/2005/8/layout/vList5"/>
    <dgm:cxn modelId="{B34BD7DF-8FF3-454F-8DBB-5B8F2EA45A2B}" srcId="{5E555168-25D8-4D42-B01E-BD4EFE36E1F8}" destId="{D5F498E1-0529-4BF8-B8E8-B60E5276CA10}" srcOrd="0" destOrd="0" parTransId="{E9B381F9-B430-4621-8695-452B300A3F7E}" sibTransId="{210744F4-D318-484B-A9C3-64FC3ACC8AFD}"/>
    <dgm:cxn modelId="{4C77BB81-12C6-434D-8E4E-F0029684A92F}" srcId="{518BD8F0-CB7F-4C64-863C-7A976F8E8D19}" destId="{8411369C-14AC-4D3A-A8BB-D6083DA428FE}" srcOrd="0" destOrd="0" parTransId="{632B7861-D868-4343-8B02-17DE580CBAB4}" sibTransId="{FF7B0BF4-0FBD-4586-81AE-834D09B72127}"/>
    <dgm:cxn modelId="{A83807F1-2C09-4EE9-8739-3F20E41794FF}" type="presOf" srcId="{FA6D8875-788C-44C6-83F4-401393FDA60B}" destId="{8972ED26-4CA7-4769-833F-DBF953124A12}" srcOrd="0" destOrd="0" presId="urn:microsoft.com/office/officeart/2005/8/layout/vList5"/>
    <dgm:cxn modelId="{6DC1800A-070A-4A45-AB51-21C36B832E93}" srcId="{8411369C-14AC-4D3A-A8BB-D6083DA428FE}" destId="{FA6D8875-788C-44C6-83F4-401393FDA60B}" srcOrd="0" destOrd="0" parTransId="{85C0D121-ED8D-4A43-B89F-42A706927E13}" sibTransId="{A97C0D7A-814B-4A53-AD0E-0D7269B06E89}"/>
    <dgm:cxn modelId="{114F5CF6-4499-4A55-82CD-EF38D7EB7670}" type="presOf" srcId="{F39BF572-2E6E-4A70-BF28-C777859D01FC}" destId="{E1088AE4-E17C-4616-B9FD-61EC8CA006AF}" srcOrd="0" destOrd="0" presId="urn:microsoft.com/office/officeart/2005/8/layout/vList5"/>
    <dgm:cxn modelId="{2FD47244-2A06-45A4-90DD-6A6188A25E34}" type="presOf" srcId="{1A3ACE88-1DA6-40EF-BA93-3445DCB1B8E1}" destId="{AFFBDFFC-378A-4E33-9F97-1A77D6D55A8E}" srcOrd="0" destOrd="1" presId="urn:microsoft.com/office/officeart/2005/8/layout/vList5"/>
    <dgm:cxn modelId="{7DF4618A-8962-4CE2-BC12-0161F4EBAE46}" type="presOf" srcId="{597123D5-1472-4B67-871A-610586ADDF61}" destId="{4D9D5061-D383-4574-970E-B4D5A9D3152A}" srcOrd="0" destOrd="1" presId="urn:microsoft.com/office/officeart/2005/8/layout/vList5"/>
    <dgm:cxn modelId="{A29E21AF-A581-4F3D-B6D4-86AE08EE35CA}" type="presParOf" srcId="{F8720818-8BF4-41A0-BD27-80A126A408A9}" destId="{1127F392-F635-48DD-BF02-048A51BA2043}" srcOrd="0" destOrd="0" presId="urn:microsoft.com/office/officeart/2005/8/layout/vList5"/>
    <dgm:cxn modelId="{0F14B016-44A9-48DD-9BC1-A6848ED3873C}" type="presParOf" srcId="{1127F392-F635-48DD-BF02-048A51BA2043}" destId="{4BD79FF8-7C5D-46D7-98CA-2862F049BDFA}" srcOrd="0" destOrd="0" presId="urn:microsoft.com/office/officeart/2005/8/layout/vList5"/>
    <dgm:cxn modelId="{B790F099-280F-460C-B6E1-B75C51D6AA61}" type="presParOf" srcId="{1127F392-F635-48DD-BF02-048A51BA2043}" destId="{8972ED26-4CA7-4769-833F-DBF953124A12}" srcOrd="1" destOrd="0" presId="urn:microsoft.com/office/officeart/2005/8/layout/vList5"/>
    <dgm:cxn modelId="{7A14EBD2-96F9-4981-8FF7-AE142D2D5168}" type="presParOf" srcId="{F8720818-8BF4-41A0-BD27-80A126A408A9}" destId="{52208A4E-41F2-445E-8538-0F37BA5E78DE}" srcOrd="1" destOrd="0" presId="urn:microsoft.com/office/officeart/2005/8/layout/vList5"/>
    <dgm:cxn modelId="{205BE4EF-3A32-40CB-90E9-09935CD6F82C}" type="presParOf" srcId="{F8720818-8BF4-41A0-BD27-80A126A408A9}" destId="{C6714035-7FC5-46CF-9C10-63DC8CE0C142}" srcOrd="2" destOrd="0" presId="urn:microsoft.com/office/officeart/2005/8/layout/vList5"/>
    <dgm:cxn modelId="{1EEB04AB-E724-44B3-AC8B-98B3BD061219}" type="presParOf" srcId="{C6714035-7FC5-46CF-9C10-63DC8CE0C142}" destId="{E1088AE4-E17C-4616-B9FD-61EC8CA006AF}" srcOrd="0" destOrd="0" presId="urn:microsoft.com/office/officeart/2005/8/layout/vList5"/>
    <dgm:cxn modelId="{D8727328-10E8-46AD-A6CC-3D4F2F88E070}" type="presParOf" srcId="{C6714035-7FC5-46CF-9C10-63DC8CE0C142}" destId="{4D9D5061-D383-4574-970E-B4D5A9D3152A}" srcOrd="1" destOrd="0" presId="urn:microsoft.com/office/officeart/2005/8/layout/vList5"/>
    <dgm:cxn modelId="{7595C200-F552-4A6A-BA16-E00DEE94281B}" type="presParOf" srcId="{F8720818-8BF4-41A0-BD27-80A126A408A9}" destId="{2CCD8B93-A2E9-4C2B-914A-3CD426F5EDFE}" srcOrd="3" destOrd="0" presId="urn:microsoft.com/office/officeart/2005/8/layout/vList5"/>
    <dgm:cxn modelId="{891934CD-9ACF-4EC6-9F4A-6B0352EAB413}" type="presParOf" srcId="{F8720818-8BF4-41A0-BD27-80A126A408A9}" destId="{629CE098-5BDE-4A53-B82F-D7903BF91A90}" srcOrd="4" destOrd="0" presId="urn:microsoft.com/office/officeart/2005/8/layout/vList5"/>
    <dgm:cxn modelId="{91458874-DC48-4DD0-B24D-74B9C08E2AA1}" type="presParOf" srcId="{629CE098-5BDE-4A53-B82F-D7903BF91A90}" destId="{BD72D3E0-2BC2-4EDD-B2C3-623120B7D4E1}" srcOrd="0" destOrd="0" presId="urn:microsoft.com/office/officeart/2005/8/layout/vList5"/>
    <dgm:cxn modelId="{108552AB-AE07-4E0B-9A72-33A271F4948F}" type="presParOf" srcId="{629CE098-5BDE-4A53-B82F-D7903BF91A90}" destId="{AFFBDFFC-378A-4E33-9F97-1A77D6D55A8E}"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84D04-F7B4-4A5B-930E-EA2F9C6BF0D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9867869-B23A-4CD1-8539-3AAABD0DABD9}">
      <dgm:prSet phldrT="[Text]" custT="1"/>
      <dgm:spPr/>
      <dgm:t>
        <a:bodyPr/>
        <a:lstStyle/>
        <a:p>
          <a:r>
            <a:rPr lang="en-US" sz="2000" dirty="0" smtClean="0">
              <a:latin typeface="Times New Roman" pitchFamily="18" charset="0"/>
              <a:cs typeface="Times New Roman" pitchFamily="18" charset="0"/>
            </a:rPr>
            <a:t>Luật Viên chức (Luật 58/2010/QH12 ngày 15/11/2010): Việc TD, SD, QL, ĐG VC thực hiện theo TCCDNN, VTVL, HĐ làm việc</a:t>
          </a:r>
          <a:endParaRPr lang="en-US" sz="2000" dirty="0"/>
        </a:p>
      </dgm:t>
    </dgm:pt>
    <dgm:pt modelId="{CEAE5DA1-295A-4731-B2C6-0EAC746D6CFD}" type="parTrans" cxnId="{46239074-8C9A-41FB-85A4-4997F4F7E016}">
      <dgm:prSet/>
      <dgm:spPr/>
      <dgm:t>
        <a:bodyPr/>
        <a:lstStyle/>
        <a:p>
          <a:endParaRPr lang="en-US"/>
        </a:p>
      </dgm:t>
    </dgm:pt>
    <dgm:pt modelId="{F4501324-2B38-4C8B-AB85-98745264A4A4}" type="sibTrans" cxnId="{46239074-8C9A-41FB-85A4-4997F4F7E016}">
      <dgm:prSet/>
      <dgm:spPr/>
      <dgm:t>
        <a:bodyPr/>
        <a:lstStyle/>
        <a:p>
          <a:endParaRPr lang="en-US"/>
        </a:p>
      </dgm:t>
    </dgm:pt>
    <dgm:pt modelId="{D86CD3CD-540C-4FBE-A49B-E94026DA2EB8}">
      <dgm:prSet phldrT="[Text]" custT="1"/>
      <dgm:spPr/>
      <dgm:t>
        <a:bodyPr/>
        <a:lstStyle/>
        <a:p>
          <a:r>
            <a:rPr lang="en-US" sz="2000" i="1" dirty="0" smtClean="0">
              <a:latin typeface="Times New Roman" pitchFamily="18" charset="0"/>
              <a:cs typeface="Times New Roman" pitchFamily="18" charset="0"/>
            </a:rPr>
            <a:t>Khoản 2 Điều 3 </a:t>
          </a:r>
          <a:r>
            <a:rPr lang="en-US" sz="2000" dirty="0" smtClean="0">
              <a:latin typeface="Times New Roman" pitchFamily="18" charset="0"/>
              <a:cs typeface="Times New Roman" pitchFamily="18" charset="0"/>
            </a:rPr>
            <a:t>Nghị định 29/2012/NĐ-CP ngày 12/4/2012 về  TD, SD, QL VC:VC phân  4 hạng từ cao xuống thấp: I, II, II, IV</a:t>
          </a:r>
          <a:endParaRPr lang="en-US" sz="2000" dirty="0">
            <a:latin typeface="Times New Roman" pitchFamily="18" charset="0"/>
            <a:cs typeface="Times New Roman" pitchFamily="18" charset="0"/>
          </a:endParaRPr>
        </a:p>
      </dgm:t>
    </dgm:pt>
    <dgm:pt modelId="{81304E53-ED4C-4A18-8FDC-95CDA5B36271}" type="parTrans" cxnId="{C8930BB2-946E-4B6D-95D4-B357F3D2174E}">
      <dgm:prSet/>
      <dgm:spPr/>
      <dgm:t>
        <a:bodyPr/>
        <a:lstStyle/>
        <a:p>
          <a:endParaRPr lang="en-US"/>
        </a:p>
      </dgm:t>
    </dgm:pt>
    <dgm:pt modelId="{9010F100-89A3-4917-B734-0E9BAE7C027D}" type="sibTrans" cxnId="{C8930BB2-946E-4B6D-95D4-B357F3D2174E}">
      <dgm:prSet/>
      <dgm:spPr/>
      <dgm:t>
        <a:bodyPr/>
        <a:lstStyle/>
        <a:p>
          <a:endParaRPr lang="en-US"/>
        </a:p>
      </dgm:t>
    </dgm:pt>
    <dgm:pt modelId="{D8F3996D-BBF5-4E1C-A00D-50E4865770E2}">
      <dgm:prSet phldrT="[Text]" custT="1"/>
      <dgm:spPr/>
      <dgm:t>
        <a:bodyPr/>
        <a:lstStyle/>
        <a:p>
          <a:r>
            <a:rPr lang="en-US" sz="21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khoản 3, Điều 2 Thông tư 12: Bộ QLVCCN (Bộ GD&amp;ĐT) quy định TCNV CDNN sau khi thống nhất với Bộ Nội vụ; </a:t>
          </a:r>
          <a:r>
            <a:rPr lang="en-US" sz="2000" i="0" dirty="0" smtClean="0">
              <a:latin typeface="Times New Roman" pitchFamily="18" charset="0"/>
              <a:cs typeface="Times New Roman" pitchFamily="18" charset="0"/>
            </a:rPr>
            <a:t>Bộ TCCDNN bao gồm danh mục các CDNN và tiêu chuẩn cụ thể của từng CDNN, được phân loại thành các cấp độ theo hạng  </a:t>
          </a:r>
          <a:endParaRPr lang="en-US" sz="2000" i="0" dirty="0">
            <a:latin typeface="Times New Roman" pitchFamily="18" charset="0"/>
            <a:cs typeface="Times New Roman" pitchFamily="18" charset="0"/>
          </a:endParaRPr>
        </a:p>
      </dgm:t>
    </dgm:pt>
    <dgm:pt modelId="{4AD9C83E-C171-4394-81D7-3C123A48CED3}" type="parTrans" cxnId="{9A988D0E-F44A-4E22-840D-1DE640D7D379}">
      <dgm:prSet/>
      <dgm:spPr/>
      <dgm:t>
        <a:bodyPr/>
        <a:lstStyle/>
        <a:p>
          <a:endParaRPr lang="en-US"/>
        </a:p>
      </dgm:t>
    </dgm:pt>
    <dgm:pt modelId="{32C6A712-D0FB-4FC9-A704-98AEC0FE157F}" type="sibTrans" cxnId="{9A988D0E-F44A-4E22-840D-1DE640D7D379}">
      <dgm:prSet/>
      <dgm:spPr/>
      <dgm:t>
        <a:bodyPr/>
        <a:lstStyle/>
        <a:p>
          <a:endParaRPr lang="en-US"/>
        </a:p>
      </dgm:t>
    </dgm:pt>
    <dgm:pt modelId="{8D30EF3F-B5D9-4C3B-BD66-F12837403629}" type="pres">
      <dgm:prSet presAssocID="{7EF84D04-F7B4-4A5B-930E-EA2F9C6BF0DC}" presName="Name0" presStyleCnt="0">
        <dgm:presLayoutVars>
          <dgm:chMax val="7"/>
          <dgm:chPref val="7"/>
          <dgm:dir/>
        </dgm:presLayoutVars>
      </dgm:prSet>
      <dgm:spPr/>
      <dgm:t>
        <a:bodyPr/>
        <a:lstStyle/>
        <a:p>
          <a:endParaRPr lang="en-US"/>
        </a:p>
      </dgm:t>
    </dgm:pt>
    <dgm:pt modelId="{A5D4F509-E989-4039-954E-3B9323A72A6C}" type="pres">
      <dgm:prSet presAssocID="{7EF84D04-F7B4-4A5B-930E-EA2F9C6BF0DC}" presName="Name1" presStyleCnt="0"/>
      <dgm:spPr/>
    </dgm:pt>
    <dgm:pt modelId="{3867577B-419A-4368-A7A2-4AA4C20D4FB1}" type="pres">
      <dgm:prSet presAssocID="{7EF84D04-F7B4-4A5B-930E-EA2F9C6BF0DC}" presName="cycle" presStyleCnt="0"/>
      <dgm:spPr/>
    </dgm:pt>
    <dgm:pt modelId="{FE3DD9A2-440D-4BA4-908F-95A2BE69DF7C}" type="pres">
      <dgm:prSet presAssocID="{7EF84D04-F7B4-4A5B-930E-EA2F9C6BF0DC}" presName="srcNode" presStyleLbl="node1" presStyleIdx="0" presStyleCnt="3"/>
      <dgm:spPr/>
    </dgm:pt>
    <dgm:pt modelId="{229B9F71-20D8-4A31-8EBE-97A8C7FB16BB}" type="pres">
      <dgm:prSet presAssocID="{7EF84D04-F7B4-4A5B-930E-EA2F9C6BF0DC}" presName="conn" presStyleLbl="parChTrans1D2" presStyleIdx="0" presStyleCnt="1"/>
      <dgm:spPr/>
      <dgm:t>
        <a:bodyPr/>
        <a:lstStyle/>
        <a:p>
          <a:endParaRPr lang="en-US"/>
        </a:p>
      </dgm:t>
    </dgm:pt>
    <dgm:pt modelId="{F9D3A9A6-FFA1-4977-8BBF-2897D8978468}" type="pres">
      <dgm:prSet presAssocID="{7EF84D04-F7B4-4A5B-930E-EA2F9C6BF0DC}" presName="extraNode" presStyleLbl="node1" presStyleIdx="0" presStyleCnt="3"/>
      <dgm:spPr/>
    </dgm:pt>
    <dgm:pt modelId="{8252C29F-68C4-4763-B041-7C4EFBFEACEF}" type="pres">
      <dgm:prSet presAssocID="{7EF84D04-F7B4-4A5B-930E-EA2F9C6BF0DC}" presName="dstNode" presStyleLbl="node1" presStyleIdx="0" presStyleCnt="3"/>
      <dgm:spPr/>
    </dgm:pt>
    <dgm:pt modelId="{49474139-58DC-4CCA-BE93-A5960FA37613}" type="pres">
      <dgm:prSet presAssocID="{39867869-B23A-4CD1-8539-3AAABD0DABD9}" presName="text_1" presStyleLbl="node1" presStyleIdx="0" presStyleCnt="3" custScaleY="138272">
        <dgm:presLayoutVars>
          <dgm:bulletEnabled val="1"/>
        </dgm:presLayoutVars>
      </dgm:prSet>
      <dgm:spPr/>
      <dgm:t>
        <a:bodyPr/>
        <a:lstStyle/>
        <a:p>
          <a:endParaRPr lang="en-US"/>
        </a:p>
      </dgm:t>
    </dgm:pt>
    <dgm:pt modelId="{7BAFF9BE-95A8-4D0B-98E3-29AFE2525654}" type="pres">
      <dgm:prSet presAssocID="{39867869-B23A-4CD1-8539-3AAABD0DABD9}" presName="accent_1" presStyleCnt="0"/>
      <dgm:spPr/>
    </dgm:pt>
    <dgm:pt modelId="{7B240262-A559-4133-91A2-EB34A8C66835}" type="pres">
      <dgm:prSet presAssocID="{39867869-B23A-4CD1-8539-3AAABD0DABD9}" presName="accentRepeatNode" presStyleLbl="solidFgAcc1" presStyleIdx="0" presStyleCnt="3" custScaleX="37108"/>
      <dgm:spPr/>
    </dgm:pt>
    <dgm:pt modelId="{D9BC78FB-E9D7-49BF-B1C3-951FF44325C1}" type="pres">
      <dgm:prSet presAssocID="{D86CD3CD-540C-4FBE-A49B-E94026DA2EB8}" presName="text_2" presStyleLbl="node1" presStyleIdx="1" presStyleCnt="3" custScaleY="129630">
        <dgm:presLayoutVars>
          <dgm:bulletEnabled val="1"/>
        </dgm:presLayoutVars>
      </dgm:prSet>
      <dgm:spPr/>
      <dgm:t>
        <a:bodyPr/>
        <a:lstStyle/>
        <a:p>
          <a:endParaRPr lang="en-US"/>
        </a:p>
      </dgm:t>
    </dgm:pt>
    <dgm:pt modelId="{76753074-E83E-4FD3-BAB3-5AD51012D903}" type="pres">
      <dgm:prSet presAssocID="{D86CD3CD-540C-4FBE-A49B-E94026DA2EB8}" presName="accent_2" presStyleCnt="0"/>
      <dgm:spPr/>
    </dgm:pt>
    <dgm:pt modelId="{D25AFA40-7BE2-472E-ADDA-FCB1826F1E06}" type="pres">
      <dgm:prSet presAssocID="{D86CD3CD-540C-4FBE-A49B-E94026DA2EB8}" presName="accentRepeatNode" presStyleLbl="solidFgAcc1" presStyleIdx="1" presStyleCnt="3" custScaleX="48084"/>
      <dgm:spPr/>
    </dgm:pt>
    <dgm:pt modelId="{821CCEE8-B37E-473A-90C2-512028780D95}" type="pres">
      <dgm:prSet presAssocID="{D8F3996D-BBF5-4E1C-A00D-50E4865770E2}" presName="text_3" presStyleLbl="node1" presStyleIdx="2" presStyleCnt="3" custScaleY="125926">
        <dgm:presLayoutVars>
          <dgm:bulletEnabled val="1"/>
        </dgm:presLayoutVars>
      </dgm:prSet>
      <dgm:spPr/>
      <dgm:t>
        <a:bodyPr/>
        <a:lstStyle/>
        <a:p>
          <a:endParaRPr lang="en-US"/>
        </a:p>
      </dgm:t>
    </dgm:pt>
    <dgm:pt modelId="{C7BC637F-84B0-47E2-B975-148C9E8CE07E}" type="pres">
      <dgm:prSet presAssocID="{D8F3996D-BBF5-4E1C-A00D-50E4865770E2}" presName="accent_3" presStyleCnt="0"/>
      <dgm:spPr/>
    </dgm:pt>
    <dgm:pt modelId="{2B6FCB5F-CE8C-47B3-A1FB-A4CEA5CB0FF7}" type="pres">
      <dgm:prSet presAssocID="{D8F3996D-BBF5-4E1C-A00D-50E4865770E2}" presName="accentRepeatNode" presStyleLbl="solidFgAcc1" presStyleIdx="2" presStyleCnt="3" custScaleX="46985"/>
      <dgm:spPr/>
    </dgm:pt>
  </dgm:ptLst>
  <dgm:cxnLst>
    <dgm:cxn modelId="{539B7D86-BB8E-4C1D-B7EC-E4FEA707850B}" type="presOf" srcId="{F4501324-2B38-4C8B-AB85-98745264A4A4}" destId="{229B9F71-20D8-4A31-8EBE-97A8C7FB16BB}" srcOrd="0" destOrd="0" presId="urn:microsoft.com/office/officeart/2008/layout/VerticalCurvedList"/>
    <dgm:cxn modelId="{9A988D0E-F44A-4E22-840D-1DE640D7D379}" srcId="{7EF84D04-F7B4-4A5B-930E-EA2F9C6BF0DC}" destId="{D8F3996D-BBF5-4E1C-A00D-50E4865770E2}" srcOrd="2" destOrd="0" parTransId="{4AD9C83E-C171-4394-81D7-3C123A48CED3}" sibTransId="{32C6A712-D0FB-4FC9-A704-98AEC0FE157F}"/>
    <dgm:cxn modelId="{3E984F42-B784-4C85-AA21-F6D1A67A8ED8}" type="presOf" srcId="{7EF84D04-F7B4-4A5B-930E-EA2F9C6BF0DC}" destId="{8D30EF3F-B5D9-4C3B-BD66-F12837403629}" srcOrd="0" destOrd="0" presId="urn:microsoft.com/office/officeart/2008/layout/VerticalCurvedList"/>
    <dgm:cxn modelId="{C8930BB2-946E-4B6D-95D4-B357F3D2174E}" srcId="{7EF84D04-F7B4-4A5B-930E-EA2F9C6BF0DC}" destId="{D86CD3CD-540C-4FBE-A49B-E94026DA2EB8}" srcOrd="1" destOrd="0" parTransId="{81304E53-ED4C-4A18-8FDC-95CDA5B36271}" sibTransId="{9010F100-89A3-4917-B734-0E9BAE7C027D}"/>
    <dgm:cxn modelId="{46239074-8C9A-41FB-85A4-4997F4F7E016}" srcId="{7EF84D04-F7B4-4A5B-930E-EA2F9C6BF0DC}" destId="{39867869-B23A-4CD1-8539-3AAABD0DABD9}" srcOrd="0" destOrd="0" parTransId="{CEAE5DA1-295A-4731-B2C6-0EAC746D6CFD}" sibTransId="{F4501324-2B38-4C8B-AB85-98745264A4A4}"/>
    <dgm:cxn modelId="{4FA9CF15-E0DE-4485-AD77-9C007D00AC34}" type="presOf" srcId="{D8F3996D-BBF5-4E1C-A00D-50E4865770E2}" destId="{821CCEE8-B37E-473A-90C2-512028780D95}" srcOrd="0" destOrd="0" presId="urn:microsoft.com/office/officeart/2008/layout/VerticalCurvedList"/>
    <dgm:cxn modelId="{0D023D5A-8E9E-469B-AE4F-88D911255F75}" type="presOf" srcId="{39867869-B23A-4CD1-8539-3AAABD0DABD9}" destId="{49474139-58DC-4CCA-BE93-A5960FA37613}" srcOrd="0" destOrd="0" presId="urn:microsoft.com/office/officeart/2008/layout/VerticalCurvedList"/>
    <dgm:cxn modelId="{F3CEE99A-0FC9-49C8-9055-3347F9632FBA}" type="presOf" srcId="{D86CD3CD-540C-4FBE-A49B-E94026DA2EB8}" destId="{D9BC78FB-E9D7-49BF-B1C3-951FF44325C1}" srcOrd="0" destOrd="0" presId="urn:microsoft.com/office/officeart/2008/layout/VerticalCurvedList"/>
    <dgm:cxn modelId="{B4E3C666-06CB-4238-927C-B5B7F7D60FE5}" type="presParOf" srcId="{8D30EF3F-B5D9-4C3B-BD66-F12837403629}" destId="{A5D4F509-E989-4039-954E-3B9323A72A6C}" srcOrd="0" destOrd="0" presId="urn:microsoft.com/office/officeart/2008/layout/VerticalCurvedList"/>
    <dgm:cxn modelId="{8FC2B917-A055-4B47-9E34-D2FD76831CB6}" type="presParOf" srcId="{A5D4F509-E989-4039-954E-3B9323A72A6C}" destId="{3867577B-419A-4368-A7A2-4AA4C20D4FB1}" srcOrd="0" destOrd="0" presId="urn:microsoft.com/office/officeart/2008/layout/VerticalCurvedList"/>
    <dgm:cxn modelId="{8DC4C854-3658-4767-8D91-1392B9059698}" type="presParOf" srcId="{3867577B-419A-4368-A7A2-4AA4C20D4FB1}" destId="{FE3DD9A2-440D-4BA4-908F-95A2BE69DF7C}" srcOrd="0" destOrd="0" presId="urn:microsoft.com/office/officeart/2008/layout/VerticalCurvedList"/>
    <dgm:cxn modelId="{FE84D572-4395-48A8-BF77-3361C5AB02D7}" type="presParOf" srcId="{3867577B-419A-4368-A7A2-4AA4C20D4FB1}" destId="{229B9F71-20D8-4A31-8EBE-97A8C7FB16BB}" srcOrd="1" destOrd="0" presId="urn:microsoft.com/office/officeart/2008/layout/VerticalCurvedList"/>
    <dgm:cxn modelId="{110CAFAB-FC6C-42F1-A97B-ABC4D239A5A3}" type="presParOf" srcId="{3867577B-419A-4368-A7A2-4AA4C20D4FB1}" destId="{F9D3A9A6-FFA1-4977-8BBF-2897D8978468}" srcOrd="2" destOrd="0" presId="urn:microsoft.com/office/officeart/2008/layout/VerticalCurvedList"/>
    <dgm:cxn modelId="{6139FA02-B675-4441-A1B1-83594EBFFF13}" type="presParOf" srcId="{3867577B-419A-4368-A7A2-4AA4C20D4FB1}" destId="{8252C29F-68C4-4763-B041-7C4EFBFEACEF}" srcOrd="3" destOrd="0" presId="urn:microsoft.com/office/officeart/2008/layout/VerticalCurvedList"/>
    <dgm:cxn modelId="{7B3408F5-3729-447E-9560-468C968EC0AA}" type="presParOf" srcId="{A5D4F509-E989-4039-954E-3B9323A72A6C}" destId="{49474139-58DC-4CCA-BE93-A5960FA37613}" srcOrd="1" destOrd="0" presId="urn:microsoft.com/office/officeart/2008/layout/VerticalCurvedList"/>
    <dgm:cxn modelId="{385C8D37-281D-4E1E-A3EE-7C71CC43B712}" type="presParOf" srcId="{A5D4F509-E989-4039-954E-3B9323A72A6C}" destId="{7BAFF9BE-95A8-4D0B-98E3-29AFE2525654}" srcOrd="2" destOrd="0" presId="urn:microsoft.com/office/officeart/2008/layout/VerticalCurvedList"/>
    <dgm:cxn modelId="{046AF986-6CCA-4FD5-864C-20D5DE4920FF}" type="presParOf" srcId="{7BAFF9BE-95A8-4D0B-98E3-29AFE2525654}" destId="{7B240262-A559-4133-91A2-EB34A8C66835}" srcOrd="0" destOrd="0" presId="urn:microsoft.com/office/officeart/2008/layout/VerticalCurvedList"/>
    <dgm:cxn modelId="{71199B10-D328-4A49-9362-7B026DAAA663}" type="presParOf" srcId="{A5D4F509-E989-4039-954E-3B9323A72A6C}" destId="{D9BC78FB-E9D7-49BF-B1C3-951FF44325C1}" srcOrd="3" destOrd="0" presId="urn:microsoft.com/office/officeart/2008/layout/VerticalCurvedList"/>
    <dgm:cxn modelId="{D8ED6CA4-AF21-4AD0-B5B6-8BD91E676E87}" type="presParOf" srcId="{A5D4F509-E989-4039-954E-3B9323A72A6C}" destId="{76753074-E83E-4FD3-BAB3-5AD51012D903}" srcOrd="4" destOrd="0" presId="urn:microsoft.com/office/officeart/2008/layout/VerticalCurvedList"/>
    <dgm:cxn modelId="{35BAEAE1-B223-4B5C-A19A-0AD723135B32}" type="presParOf" srcId="{76753074-E83E-4FD3-BAB3-5AD51012D903}" destId="{D25AFA40-7BE2-472E-ADDA-FCB1826F1E06}" srcOrd="0" destOrd="0" presId="urn:microsoft.com/office/officeart/2008/layout/VerticalCurvedList"/>
    <dgm:cxn modelId="{0C1C3EF9-2481-4BCA-A0A4-E8E0D7AAFA77}" type="presParOf" srcId="{A5D4F509-E989-4039-954E-3B9323A72A6C}" destId="{821CCEE8-B37E-473A-90C2-512028780D95}" srcOrd="5" destOrd="0" presId="urn:microsoft.com/office/officeart/2008/layout/VerticalCurvedList"/>
    <dgm:cxn modelId="{69AC6077-4B41-448E-9146-E5B04E496AAB}" type="presParOf" srcId="{A5D4F509-E989-4039-954E-3B9323A72A6C}" destId="{C7BC637F-84B0-47E2-B975-148C9E8CE07E}" srcOrd="6" destOrd="0" presId="urn:microsoft.com/office/officeart/2008/layout/VerticalCurvedList"/>
    <dgm:cxn modelId="{0AE29400-11F9-4A86-96EA-EF7DB8478DD1}" type="presParOf" srcId="{C7BC637F-84B0-47E2-B975-148C9E8CE07E}" destId="{2B6FCB5F-CE8C-47B3-A1FB-A4CEA5CB0FF7}"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CAD805-CED0-45EA-8B2D-D4D90EEBB1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72946B5-87C9-46B1-8FAA-150F3B6E974D}">
      <dgm:prSet phldrT="[Text]"/>
      <dgm:spPr/>
      <dgm:t>
        <a:bodyPr/>
        <a:lstStyle/>
        <a:p>
          <a:r>
            <a:rPr lang="en-US" dirty="0" err="1" smtClean="0"/>
            <a:t>Mục</a:t>
          </a:r>
          <a:r>
            <a:rPr lang="en-US" dirty="0" smtClean="0"/>
            <a:t> </a:t>
          </a:r>
          <a:r>
            <a:rPr lang="en-US" dirty="0" err="1" smtClean="0"/>
            <a:t>đích</a:t>
          </a:r>
          <a:endParaRPr lang="en-US" dirty="0"/>
        </a:p>
      </dgm:t>
    </dgm:pt>
    <dgm:pt modelId="{EAF8F0B9-4848-44EC-AEE0-56253F569817}" type="parTrans" cxnId="{A6C5FB60-DECB-40F8-B837-E5DA1F245FFD}">
      <dgm:prSet/>
      <dgm:spPr/>
      <dgm:t>
        <a:bodyPr/>
        <a:lstStyle/>
        <a:p>
          <a:endParaRPr lang="en-US"/>
        </a:p>
      </dgm:t>
    </dgm:pt>
    <dgm:pt modelId="{BAD1E49F-E65A-4C99-B050-FAAE66A43478}" type="sibTrans" cxnId="{A6C5FB60-DECB-40F8-B837-E5DA1F245FFD}">
      <dgm:prSet/>
      <dgm:spPr/>
      <dgm:t>
        <a:bodyPr/>
        <a:lstStyle/>
        <a:p>
          <a:endParaRPr lang="en-US"/>
        </a:p>
      </dgm:t>
    </dgm:pt>
    <dgm:pt modelId="{3B46B489-61AE-446B-BAB0-A4DB871B0216}">
      <dgm:prSet phldrT="[Text]"/>
      <dgm:spPr/>
      <dgm:t>
        <a:bodyPr/>
        <a:lstStyle/>
        <a:p>
          <a:r>
            <a:rPr lang="en-US" dirty="0" err="1" smtClean="0">
              <a:latin typeface="Times New Roman" pitchFamily="18" charset="0"/>
              <a:cs typeface="Times New Roman" pitchFamily="18" charset="0"/>
            </a:rPr>
            <a:t>Đáp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CDNN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endParaRPr lang="en-US" dirty="0"/>
        </a:p>
      </dgm:t>
    </dgm:pt>
    <dgm:pt modelId="{4A5D8885-760F-4025-99D0-16403AA4A1CA}" type="parTrans" cxnId="{116B65F6-DAF9-4D77-B75F-92194835CE3E}">
      <dgm:prSet/>
      <dgm:spPr/>
      <dgm:t>
        <a:bodyPr/>
        <a:lstStyle/>
        <a:p>
          <a:endParaRPr lang="en-US"/>
        </a:p>
      </dgm:t>
    </dgm:pt>
    <dgm:pt modelId="{0F7EE057-0930-4351-888D-40FCE1696AAE}" type="sibTrans" cxnId="{116B65F6-DAF9-4D77-B75F-92194835CE3E}">
      <dgm:prSet/>
      <dgm:spPr/>
      <dgm:t>
        <a:bodyPr/>
        <a:lstStyle/>
        <a:p>
          <a:endParaRPr lang="en-US"/>
        </a:p>
      </dgm:t>
    </dgm:pt>
    <dgm:pt modelId="{BBFEC2BA-7000-47F1-8186-629445B66B58}">
      <dgm:prSet phldrT="[Text]" phldr="1"/>
      <dgm:spPr/>
      <dgm:t>
        <a:bodyPr/>
        <a:lstStyle/>
        <a:p>
          <a:endParaRPr lang="en-US"/>
        </a:p>
      </dgm:t>
    </dgm:pt>
    <dgm:pt modelId="{7059C510-1649-4B82-9A19-D1795667DF17}" type="parTrans" cxnId="{DEB8E0AB-B807-43FF-9476-370FC6B0E6E0}">
      <dgm:prSet/>
      <dgm:spPr/>
      <dgm:t>
        <a:bodyPr/>
        <a:lstStyle/>
        <a:p>
          <a:endParaRPr lang="en-US"/>
        </a:p>
      </dgm:t>
    </dgm:pt>
    <dgm:pt modelId="{35D71510-79FB-4496-988D-134C683BE4F2}" type="sibTrans" cxnId="{DEB8E0AB-B807-43FF-9476-370FC6B0E6E0}">
      <dgm:prSet/>
      <dgm:spPr/>
      <dgm:t>
        <a:bodyPr/>
        <a:lstStyle/>
        <a:p>
          <a:endParaRPr lang="en-US"/>
        </a:p>
      </dgm:t>
    </dgm:pt>
    <dgm:pt modelId="{38D06DAE-EC06-4A45-A7DA-85A3E4D51515}">
      <dgm:prSet phldrT="[Text]"/>
      <dgm:spPr/>
      <dgm:t>
        <a:bodyPr/>
        <a:lstStyle/>
        <a:p>
          <a:r>
            <a:rPr lang="en-US" dirty="0" smtClean="0">
              <a:latin typeface="Times New Roman" pitchFamily="18" charset="0"/>
              <a:cs typeface="Times New Roman" pitchFamily="18" charset="0"/>
            </a:rPr>
            <a:t> CTBD </a:t>
          </a:r>
          <a:endParaRPr lang="en-US" dirty="0"/>
        </a:p>
      </dgm:t>
    </dgm:pt>
    <dgm:pt modelId="{6790DD9B-BBA7-43A3-BF07-0216C458F833}" type="parTrans" cxnId="{9C4F9BE9-0A02-4091-9D76-1E2DDCCFBDAB}">
      <dgm:prSet/>
      <dgm:spPr/>
      <dgm:t>
        <a:bodyPr/>
        <a:lstStyle/>
        <a:p>
          <a:endParaRPr lang="en-US"/>
        </a:p>
      </dgm:t>
    </dgm:pt>
    <dgm:pt modelId="{36BABDD0-3AB2-484D-881B-C13256D71A78}" type="sibTrans" cxnId="{9C4F9BE9-0A02-4091-9D76-1E2DDCCFBDAB}">
      <dgm:prSet/>
      <dgm:spPr/>
      <dgm:t>
        <a:bodyPr/>
        <a:lstStyle/>
        <a:p>
          <a:endParaRPr lang="en-US"/>
        </a:p>
      </dgm:t>
    </dgm:pt>
    <dgm:pt modelId="{A33D4FE3-AEED-4DF6-B054-8AD3522A0A8C}">
      <dgm:prSet phldrT="[Text]"/>
      <dgm:spPr/>
      <dgm:t>
        <a:bodyPr/>
        <a:lstStyle/>
        <a:p>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a:t>
          </a:r>
          <a:endParaRPr lang="en-US" dirty="0"/>
        </a:p>
      </dgm:t>
    </dgm:pt>
    <dgm:pt modelId="{522F99C1-FA2A-4A80-B9F4-07B8CAC059EB}" type="parTrans" cxnId="{C946C2CC-D4FB-4A95-8C52-57CF189A9D89}">
      <dgm:prSet/>
      <dgm:spPr/>
      <dgm:t>
        <a:bodyPr/>
        <a:lstStyle/>
        <a:p>
          <a:endParaRPr lang="en-US"/>
        </a:p>
      </dgm:t>
    </dgm:pt>
    <dgm:pt modelId="{07D4B47E-1704-462A-9793-06272BF71AC1}" type="sibTrans" cxnId="{C946C2CC-D4FB-4A95-8C52-57CF189A9D89}">
      <dgm:prSet/>
      <dgm:spPr/>
      <dgm:t>
        <a:bodyPr/>
        <a:lstStyle/>
        <a:p>
          <a:endParaRPr lang="en-US"/>
        </a:p>
      </dgm:t>
    </dgm:pt>
    <dgm:pt modelId="{6F026F49-146A-4967-B23E-43F0875256D2}">
      <dgm:prSet phldrT="[Text]"/>
      <dgm:spPr/>
      <dgm:t>
        <a:bodyPr/>
        <a:lstStyle/>
        <a:p>
          <a:r>
            <a:rPr lang="en-US" dirty="0" smtClean="0"/>
            <a:t>240 </a:t>
          </a:r>
          <a:r>
            <a:rPr lang="en-US" dirty="0" err="1" smtClean="0"/>
            <a:t>tiết</a:t>
          </a:r>
          <a:endParaRPr lang="en-US" dirty="0"/>
        </a:p>
      </dgm:t>
    </dgm:pt>
    <dgm:pt modelId="{D0DD2D40-803F-4DAE-9178-0F029BB67935}" type="parTrans" cxnId="{95FD316F-B317-4D5A-9D31-C0E7ED7A7D6F}">
      <dgm:prSet/>
      <dgm:spPr/>
      <dgm:t>
        <a:bodyPr/>
        <a:lstStyle/>
        <a:p>
          <a:endParaRPr lang="en-US"/>
        </a:p>
      </dgm:t>
    </dgm:pt>
    <dgm:pt modelId="{B454D700-B9CA-4E96-B361-1BC0F9A4E5D8}" type="sibTrans" cxnId="{95FD316F-B317-4D5A-9D31-C0E7ED7A7D6F}">
      <dgm:prSet/>
      <dgm:spPr/>
      <dgm:t>
        <a:bodyPr/>
        <a:lstStyle/>
        <a:p>
          <a:endParaRPr lang="en-US"/>
        </a:p>
      </dgm:t>
    </dgm:pt>
    <dgm:pt modelId="{833013CB-FA9C-4AEB-88CA-57FBA9264327}">
      <dgm:prSet phldrT="[Text]"/>
      <dgm:spPr/>
      <dgm:t>
        <a:bodyPr/>
        <a:lstStyle/>
        <a:p>
          <a:r>
            <a:rPr lang="en-US" dirty="0" smtClean="0">
              <a:latin typeface="Times New Roman" pitchFamily="18" charset="0"/>
              <a:cs typeface="Times New Roman" pitchFamily="18" charset="0"/>
            </a:rPr>
            <a:t>đ/k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lai</a:t>
          </a:r>
          <a:r>
            <a:rPr lang="en-US" dirty="0" smtClean="0">
              <a:latin typeface="Times New Roman" pitchFamily="18" charset="0"/>
              <a:cs typeface="Times New Roman" pitchFamily="18" charset="0"/>
            </a:rPr>
            <a:t>. </a:t>
          </a:r>
          <a:endParaRPr lang="en-US" dirty="0"/>
        </a:p>
      </dgm:t>
    </dgm:pt>
    <dgm:pt modelId="{8578C3A8-746A-41FC-9D89-A4DDCB84CD5E}" type="parTrans" cxnId="{75140722-4317-4D3F-9FBE-C0D07189E99D}">
      <dgm:prSet/>
      <dgm:spPr/>
      <dgm:t>
        <a:bodyPr/>
        <a:lstStyle/>
        <a:p>
          <a:endParaRPr lang="en-US"/>
        </a:p>
      </dgm:t>
    </dgm:pt>
    <dgm:pt modelId="{A458F325-E9F6-45AF-B197-AD697596BE21}" type="sibTrans" cxnId="{75140722-4317-4D3F-9FBE-C0D07189E99D}">
      <dgm:prSet/>
      <dgm:spPr/>
      <dgm:t>
        <a:bodyPr/>
        <a:lstStyle/>
        <a:p>
          <a:endParaRPr lang="en-US"/>
        </a:p>
      </dgm:t>
    </dgm:pt>
    <dgm:pt modelId="{A5F89798-5AC5-4D7A-BBF6-E42CD8AE27C9}">
      <dgm:prSet phldrT="[Text]"/>
      <dgm:spPr/>
      <dgm:t>
        <a:bodyPr/>
        <a:lstStyle/>
        <a:p>
          <a:r>
            <a:rPr lang="en-US" dirty="0" smtClean="0">
              <a:latin typeface="Times New Roman" pitchFamily="18" charset="0"/>
              <a:cs typeface="Times New Roman" pitchFamily="18" charset="0"/>
            </a:rPr>
            <a:t> Theo hạng /cấp </a:t>
          </a:r>
          <a:endParaRPr lang="en-US" dirty="0"/>
        </a:p>
      </dgm:t>
    </dgm:pt>
    <dgm:pt modelId="{347B3C2C-F9A0-4E48-A00B-E1B362C66483}" type="parTrans" cxnId="{013BE84D-515F-4843-9F43-6520EF3CF84E}">
      <dgm:prSet/>
      <dgm:spPr/>
      <dgm:t>
        <a:bodyPr/>
        <a:lstStyle/>
        <a:p>
          <a:endParaRPr lang="en-US"/>
        </a:p>
      </dgm:t>
    </dgm:pt>
    <dgm:pt modelId="{370F2866-8139-447E-B358-FA2732F8F124}" type="sibTrans" cxnId="{013BE84D-515F-4843-9F43-6520EF3CF84E}">
      <dgm:prSet/>
      <dgm:spPr/>
      <dgm:t>
        <a:bodyPr/>
        <a:lstStyle/>
        <a:p>
          <a:endParaRPr lang="en-US"/>
        </a:p>
      </dgm:t>
    </dgm:pt>
    <dgm:pt modelId="{BE98E635-466C-4D4C-BE6C-F3018986B910}" type="pres">
      <dgm:prSet presAssocID="{9FCAD805-CED0-45EA-8B2D-D4D90EEBB1AC}" presName="Name0" presStyleCnt="0">
        <dgm:presLayoutVars>
          <dgm:dir/>
          <dgm:animLvl val="lvl"/>
          <dgm:resizeHandles val="exact"/>
        </dgm:presLayoutVars>
      </dgm:prSet>
      <dgm:spPr/>
      <dgm:t>
        <a:bodyPr/>
        <a:lstStyle/>
        <a:p>
          <a:endParaRPr lang="en-US"/>
        </a:p>
      </dgm:t>
    </dgm:pt>
    <dgm:pt modelId="{E727A63B-0968-413F-BD3C-C1C5FC062D65}" type="pres">
      <dgm:prSet presAssocID="{272946B5-87C9-46B1-8FAA-150F3B6E974D}" presName="linNode" presStyleCnt="0"/>
      <dgm:spPr/>
    </dgm:pt>
    <dgm:pt modelId="{F3930724-E2D2-4436-A1EF-266AC9A3E4D6}" type="pres">
      <dgm:prSet presAssocID="{272946B5-87C9-46B1-8FAA-150F3B6E974D}" presName="parentText" presStyleLbl="node1" presStyleIdx="0" presStyleCnt="2">
        <dgm:presLayoutVars>
          <dgm:chMax val="1"/>
          <dgm:bulletEnabled val="1"/>
        </dgm:presLayoutVars>
      </dgm:prSet>
      <dgm:spPr/>
      <dgm:t>
        <a:bodyPr/>
        <a:lstStyle/>
        <a:p>
          <a:endParaRPr lang="en-US"/>
        </a:p>
      </dgm:t>
    </dgm:pt>
    <dgm:pt modelId="{4616D426-AAEA-428F-A472-8E419DBABCD1}" type="pres">
      <dgm:prSet presAssocID="{272946B5-87C9-46B1-8FAA-150F3B6E974D}" presName="descendantText" presStyleLbl="alignAccFollowNode1" presStyleIdx="0" presStyleCnt="2">
        <dgm:presLayoutVars>
          <dgm:bulletEnabled val="1"/>
        </dgm:presLayoutVars>
      </dgm:prSet>
      <dgm:spPr/>
      <dgm:t>
        <a:bodyPr/>
        <a:lstStyle/>
        <a:p>
          <a:endParaRPr lang="en-US"/>
        </a:p>
      </dgm:t>
    </dgm:pt>
    <dgm:pt modelId="{5552042A-4712-4801-816F-688EA6FC31FC}" type="pres">
      <dgm:prSet presAssocID="{BAD1E49F-E65A-4C99-B050-FAAE66A43478}" presName="sp" presStyleCnt="0"/>
      <dgm:spPr/>
    </dgm:pt>
    <dgm:pt modelId="{0F62DD9F-040A-4619-AD18-988AD70E35C1}" type="pres">
      <dgm:prSet presAssocID="{38D06DAE-EC06-4A45-A7DA-85A3E4D51515}" presName="linNode" presStyleCnt="0"/>
      <dgm:spPr/>
    </dgm:pt>
    <dgm:pt modelId="{305C9BDA-DF7C-43B7-81A7-F926D6E16011}" type="pres">
      <dgm:prSet presAssocID="{38D06DAE-EC06-4A45-A7DA-85A3E4D51515}" presName="parentText" presStyleLbl="node1" presStyleIdx="1" presStyleCnt="2">
        <dgm:presLayoutVars>
          <dgm:chMax val="1"/>
          <dgm:bulletEnabled val="1"/>
        </dgm:presLayoutVars>
      </dgm:prSet>
      <dgm:spPr/>
      <dgm:t>
        <a:bodyPr/>
        <a:lstStyle/>
        <a:p>
          <a:endParaRPr lang="en-US"/>
        </a:p>
      </dgm:t>
    </dgm:pt>
    <dgm:pt modelId="{869D67F5-B5D3-4BF3-AE81-80252AE58A9D}" type="pres">
      <dgm:prSet presAssocID="{38D06DAE-EC06-4A45-A7DA-85A3E4D51515}" presName="descendantText" presStyleLbl="alignAccFollowNode1" presStyleIdx="1" presStyleCnt="2">
        <dgm:presLayoutVars>
          <dgm:bulletEnabled val="1"/>
        </dgm:presLayoutVars>
      </dgm:prSet>
      <dgm:spPr/>
      <dgm:t>
        <a:bodyPr/>
        <a:lstStyle/>
        <a:p>
          <a:endParaRPr lang="en-US"/>
        </a:p>
      </dgm:t>
    </dgm:pt>
  </dgm:ptLst>
  <dgm:cxnLst>
    <dgm:cxn modelId="{7869918E-5799-4298-8B0A-24EFEB5D11BA}" type="presOf" srcId="{3B46B489-61AE-446B-BAB0-A4DB871B0216}" destId="{4616D426-AAEA-428F-A472-8E419DBABCD1}" srcOrd="0" destOrd="0" presId="urn:microsoft.com/office/officeart/2005/8/layout/vList5"/>
    <dgm:cxn modelId="{94000132-5018-4DDC-BCBD-1E7B9193FF3B}" type="presOf" srcId="{38D06DAE-EC06-4A45-A7DA-85A3E4D51515}" destId="{305C9BDA-DF7C-43B7-81A7-F926D6E16011}" srcOrd="0" destOrd="0" presId="urn:microsoft.com/office/officeart/2005/8/layout/vList5"/>
    <dgm:cxn modelId="{57647A88-1C55-4B3F-B3E8-D6DA9A386851}" type="presOf" srcId="{A33D4FE3-AEED-4DF6-B054-8AD3522A0A8C}" destId="{869D67F5-B5D3-4BF3-AE81-80252AE58A9D}" srcOrd="0" destOrd="0" presId="urn:microsoft.com/office/officeart/2005/8/layout/vList5"/>
    <dgm:cxn modelId="{95FD316F-B317-4D5A-9D31-C0E7ED7A7D6F}" srcId="{38D06DAE-EC06-4A45-A7DA-85A3E4D51515}" destId="{6F026F49-146A-4967-B23E-43F0875256D2}" srcOrd="2" destOrd="0" parTransId="{D0DD2D40-803F-4DAE-9178-0F029BB67935}" sibTransId="{B454D700-B9CA-4E96-B361-1BC0F9A4E5D8}"/>
    <dgm:cxn modelId="{998FCA63-5DD5-487F-8065-1F1585947BAE}" type="presOf" srcId="{BBFEC2BA-7000-47F1-8186-629445B66B58}" destId="{4616D426-AAEA-428F-A472-8E419DBABCD1}" srcOrd="0" destOrd="2" presId="urn:microsoft.com/office/officeart/2005/8/layout/vList5"/>
    <dgm:cxn modelId="{DEB8E0AB-B807-43FF-9476-370FC6B0E6E0}" srcId="{272946B5-87C9-46B1-8FAA-150F3B6E974D}" destId="{BBFEC2BA-7000-47F1-8186-629445B66B58}" srcOrd="2" destOrd="0" parTransId="{7059C510-1649-4B82-9A19-D1795667DF17}" sibTransId="{35D71510-79FB-4496-988D-134C683BE4F2}"/>
    <dgm:cxn modelId="{9C4F9BE9-0A02-4091-9D76-1E2DDCCFBDAB}" srcId="{9FCAD805-CED0-45EA-8B2D-D4D90EEBB1AC}" destId="{38D06DAE-EC06-4A45-A7DA-85A3E4D51515}" srcOrd="1" destOrd="0" parTransId="{6790DD9B-BBA7-43A3-BF07-0216C458F833}" sibTransId="{36BABDD0-3AB2-484D-881B-C13256D71A78}"/>
    <dgm:cxn modelId="{C946C2CC-D4FB-4A95-8C52-57CF189A9D89}" srcId="{38D06DAE-EC06-4A45-A7DA-85A3E4D51515}" destId="{A33D4FE3-AEED-4DF6-B054-8AD3522A0A8C}" srcOrd="0" destOrd="0" parTransId="{522F99C1-FA2A-4A80-B9F4-07B8CAC059EB}" sibTransId="{07D4B47E-1704-462A-9793-06272BF71AC1}"/>
    <dgm:cxn modelId="{F42A7BAF-0A2C-4CF5-9938-2D3FBA05BDB9}" type="presOf" srcId="{A5F89798-5AC5-4D7A-BBF6-E42CD8AE27C9}" destId="{869D67F5-B5D3-4BF3-AE81-80252AE58A9D}" srcOrd="0" destOrd="1" presId="urn:microsoft.com/office/officeart/2005/8/layout/vList5"/>
    <dgm:cxn modelId="{75140722-4317-4D3F-9FBE-C0D07189E99D}" srcId="{272946B5-87C9-46B1-8FAA-150F3B6E974D}" destId="{833013CB-FA9C-4AEB-88CA-57FBA9264327}" srcOrd="1" destOrd="0" parTransId="{8578C3A8-746A-41FC-9D89-A4DDCB84CD5E}" sibTransId="{A458F325-E9F6-45AF-B197-AD697596BE21}"/>
    <dgm:cxn modelId="{DCB0D389-6D15-4BFA-8744-C3AB661ED405}" type="presOf" srcId="{6F026F49-146A-4967-B23E-43F0875256D2}" destId="{869D67F5-B5D3-4BF3-AE81-80252AE58A9D}" srcOrd="0" destOrd="2" presId="urn:microsoft.com/office/officeart/2005/8/layout/vList5"/>
    <dgm:cxn modelId="{116B65F6-DAF9-4D77-B75F-92194835CE3E}" srcId="{272946B5-87C9-46B1-8FAA-150F3B6E974D}" destId="{3B46B489-61AE-446B-BAB0-A4DB871B0216}" srcOrd="0" destOrd="0" parTransId="{4A5D8885-760F-4025-99D0-16403AA4A1CA}" sibTransId="{0F7EE057-0930-4351-888D-40FCE1696AAE}"/>
    <dgm:cxn modelId="{ECD46DF3-6B7D-4D54-8727-B52E3770DB05}" type="presOf" srcId="{9FCAD805-CED0-45EA-8B2D-D4D90EEBB1AC}" destId="{BE98E635-466C-4D4C-BE6C-F3018986B910}" srcOrd="0" destOrd="0" presId="urn:microsoft.com/office/officeart/2005/8/layout/vList5"/>
    <dgm:cxn modelId="{A6C5FB60-DECB-40F8-B837-E5DA1F245FFD}" srcId="{9FCAD805-CED0-45EA-8B2D-D4D90EEBB1AC}" destId="{272946B5-87C9-46B1-8FAA-150F3B6E974D}" srcOrd="0" destOrd="0" parTransId="{EAF8F0B9-4848-44EC-AEE0-56253F569817}" sibTransId="{BAD1E49F-E65A-4C99-B050-FAAE66A43478}"/>
    <dgm:cxn modelId="{013BE84D-515F-4843-9F43-6520EF3CF84E}" srcId="{38D06DAE-EC06-4A45-A7DA-85A3E4D51515}" destId="{A5F89798-5AC5-4D7A-BBF6-E42CD8AE27C9}" srcOrd="1" destOrd="0" parTransId="{347B3C2C-F9A0-4E48-A00B-E1B362C66483}" sibTransId="{370F2866-8139-447E-B358-FA2732F8F124}"/>
    <dgm:cxn modelId="{84A04017-B01F-44C9-A0D3-93D0AF24862F}" type="presOf" srcId="{833013CB-FA9C-4AEB-88CA-57FBA9264327}" destId="{4616D426-AAEA-428F-A472-8E419DBABCD1}" srcOrd="0" destOrd="1" presId="urn:microsoft.com/office/officeart/2005/8/layout/vList5"/>
    <dgm:cxn modelId="{B5CB9DDC-A142-43A8-8426-BC589F78238B}" type="presOf" srcId="{272946B5-87C9-46B1-8FAA-150F3B6E974D}" destId="{F3930724-E2D2-4436-A1EF-266AC9A3E4D6}" srcOrd="0" destOrd="0" presId="urn:microsoft.com/office/officeart/2005/8/layout/vList5"/>
    <dgm:cxn modelId="{966187FC-9B90-4736-9413-FCD8DEED3DFA}" type="presParOf" srcId="{BE98E635-466C-4D4C-BE6C-F3018986B910}" destId="{E727A63B-0968-413F-BD3C-C1C5FC062D65}" srcOrd="0" destOrd="0" presId="urn:microsoft.com/office/officeart/2005/8/layout/vList5"/>
    <dgm:cxn modelId="{8BFA447D-33B5-4D42-8514-410E4009AD7C}" type="presParOf" srcId="{E727A63B-0968-413F-BD3C-C1C5FC062D65}" destId="{F3930724-E2D2-4436-A1EF-266AC9A3E4D6}" srcOrd="0" destOrd="0" presId="urn:microsoft.com/office/officeart/2005/8/layout/vList5"/>
    <dgm:cxn modelId="{26FDBC03-AD29-4B01-8E2F-66B992E7A009}" type="presParOf" srcId="{E727A63B-0968-413F-BD3C-C1C5FC062D65}" destId="{4616D426-AAEA-428F-A472-8E419DBABCD1}" srcOrd="1" destOrd="0" presId="urn:microsoft.com/office/officeart/2005/8/layout/vList5"/>
    <dgm:cxn modelId="{0141E428-B968-422B-B0F5-6DE2868C592A}" type="presParOf" srcId="{BE98E635-466C-4D4C-BE6C-F3018986B910}" destId="{5552042A-4712-4801-816F-688EA6FC31FC}" srcOrd="1" destOrd="0" presId="urn:microsoft.com/office/officeart/2005/8/layout/vList5"/>
    <dgm:cxn modelId="{77652FC4-97CF-4C45-97A1-171B18A0A45E}" type="presParOf" srcId="{BE98E635-466C-4D4C-BE6C-F3018986B910}" destId="{0F62DD9F-040A-4619-AD18-988AD70E35C1}" srcOrd="2" destOrd="0" presId="urn:microsoft.com/office/officeart/2005/8/layout/vList5"/>
    <dgm:cxn modelId="{E42E1458-A8EF-4842-82BF-953A66FEA21E}" type="presParOf" srcId="{0F62DD9F-040A-4619-AD18-988AD70E35C1}" destId="{305C9BDA-DF7C-43B7-81A7-F926D6E16011}" srcOrd="0" destOrd="0" presId="urn:microsoft.com/office/officeart/2005/8/layout/vList5"/>
    <dgm:cxn modelId="{4D2558DA-7E13-43D5-A883-C8E43AF2D8EF}" type="presParOf" srcId="{0F62DD9F-040A-4619-AD18-988AD70E35C1}" destId="{869D67F5-B5D3-4BF3-AE81-80252AE58A9D}"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097696-B93A-4D28-963F-DA5D8F80A9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164C0F-BE6A-4DD4-8560-187BD1E05405}">
      <dgm:prSet phldrT="[Text]"/>
      <dgm:spPr/>
      <dgm:t>
        <a:bodyPr/>
        <a:lstStyle/>
        <a:p>
          <a:r>
            <a:rPr lang="en-US" dirty="0" err="1" smtClean="0"/>
            <a:t>Hạng</a:t>
          </a:r>
          <a:r>
            <a:rPr lang="en-US" dirty="0" smtClean="0"/>
            <a:t> I</a:t>
          </a:r>
          <a:endParaRPr lang="en-US" dirty="0"/>
        </a:p>
      </dgm:t>
    </dgm:pt>
    <dgm:pt modelId="{DAF53230-F7B0-4EDE-93FB-C99FCC6F323F}" type="parTrans" cxnId="{4E372ED1-FC8A-42D0-B610-67A08F653ACD}">
      <dgm:prSet/>
      <dgm:spPr/>
      <dgm:t>
        <a:bodyPr/>
        <a:lstStyle/>
        <a:p>
          <a:endParaRPr lang="en-US"/>
        </a:p>
      </dgm:t>
    </dgm:pt>
    <dgm:pt modelId="{69CA3D2D-2341-4137-9A6B-D080B1B9E0E4}" type="sibTrans" cxnId="{4E372ED1-FC8A-42D0-B610-67A08F653ACD}">
      <dgm:prSet/>
      <dgm:spPr/>
      <dgm:t>
        <a:bodyPr/>
        <a:lstStyle/>
        <a:p>
          <a:endParaRPr lang="en-US"/>
        </a:p>
      </dgm:t>
    </dgm:pt>
    <dgm:pt modelId="{A5403C3C-C907-4CC6-8386-BFAF5BDC42C7}">
      <dgm:prSet phldrT="[Text]"/>
      <dgm:spPr/>
      <dgm:t>
        <a:bodyPr/>
        <a:lstStyle/>
        <a:p>
          <a:r>
            <a:rPr lang="en-US" dirty="0" err="1" smtClean="0"/>
            <a:t>Hạng</a:t>
          </a:r>
          <a:r>
            <a:rPr lang="en-US" dirty="0" smtClean="0"/>
            <a:t> II</a:t>
          </a:r>
          <a:endParaRPr lang="en-US" dirty="0"/>
        </a:p>
      </dgm:t>
    </dgm:pt>
    <dgm:pt modelId="{C09C087A-AD2B-4A0D-BE11-30AE6874D4F1}" type="parTrans" cxnId="{9FB5A2B4-CFC3-4DBE-8972-260946A93F3B}">
      <dgm:prSet/>
      <dgm:spPr/>
      <dgm:t>
        <a:bodyPr/>
        <a:lstStyle/>
        <a:p>
          <a:endParaRPr lang="en-US"/>
        </a:p>
      </dgm:t>
    </dgm:pt>
    <dgm:pt modelId="{80A3B72E-38C5-44B8-9020-304B8D1BB5AE}" type="sibTrans" cxnId="{9FB5A2B4-CFC3-4DBE-8972-260946A93F3B}">
      <dgm:prSet/>
      <dgm:spPr/>
      <dgm:t>
        <a:bodyPr/>
        <a:lstStyle/>
        <a:p>
          <a:endParaRPr lang="en-US"/>
        </a:p>
      </dgm:t>
    </dgm:pt>
    <dgm:pt modelId="{D07CD5F6-1B41-4FD2-A869-5C6ABE410BC9}">
      <dgm:prSet phldrT="[Text]"/>
      <dgm:spPr/>
      <dgm:t>
        <a:bodyPr/>
        <a:lstStyle/>
        <a:p>
          <a:r>
            <a:rPr lang="en-US" dirty="0" err="1" smtClean="0"/>
            <a:t>Số</a:t>
          </a:r>
          <a:r>
            <a:rPr lang="en-US" dirty="0" smtClean="0"/>
            <a:t>: </a:t>
          </a:r>
          <a:r>
            <a:rPr lang="en-US" b="1" dirty="0" smtClean="0"/>
            <a:t>2509</a:t>
          </a:r>
          <a:r>
            <a:rPr lang="en-US" dirty="0" smtClean="0"/>
            <a:t>/QĐ-BGDĐT</a:t>
          </a:r>
          <a:endParaRPr lang="en-US" dirty="0"/>
        </a:p>
      </dgm:t>
    </dgm:pt>
    <dgm:pt modelId="{CE7C0416-4B3B-442C-9205-1DC0CCFB5427}" type="parTrans" cxnId="{A5780CE4-EE87-4318-8698-2823DE802BCF}">
      <dgm:prSet/>
      <dgm:spPr/>
      <dgm:t>
        <a:bodyPr/>
        <a:lstStyle/>
        <a:p>
          <a:endParaRPr lang="en-US"/>
        </a:p>
      </dgm:t>
    </dgm:pt>
    <dgm:pt modelId="{492F783E-126A-4D52-BB80-D48DE5D39726}" type="sibTrans" cxnId="{A5780CE4-EE87-4318-8698-2823DE802BCF}">
      <dgm:prSet/>
      <dgm:spPr/>
      <dgm:t>
        <a:bodyPr/>
        <a:lstStyle/>
        <a:p>
          <a:endParaRPr lang="en-US"/>
        </a:p>
      </dgm:t>
    </dgm:pt>
    <dgm:pt modelId="{30A55FE7-0B10-4389-9FC7-6AAF03AA8ADC}">
      <dgm:prSet phldrT="[Text]"/>
      <dgm:spPr/>
      <dgm:t>
        <a:bodyPr/>
        <a:lstStyle/>
        <a:p>
          <a:r>
            <a:rPr lang="en-US" dirty="0" err="1" smtClean="0"/>
            <a:t>Hạng</a:t>
          </a:r>
          <a:r>
            <a:rPr lang="en-US" dirty="0" smtClean="0"/>
            <a:t> III</a:t>
          </a:r>
          <a:endParaRPr lang="en-US" dirty="0"/>
        </a:p>
      </dgm:t>
    </dgm:pt>
    <dgm:pt modelId="{97E1CEEC-86F7-4B25-BECE-C78492250406}" type="parTrans" cxnId="{1384530F-6E00-4F44-ACC6-5923CCD64139}">
      <dgm:prSet/>
      <dgm:spPr/>
      <dgm:t>
        <a:bodyPr/>
        <a:lstStyle/>
        <a:p>
          <a:endParaRPr lang="en-US"/>
        </a:p>
      </dgm:t>
    </dgm:pt>
    <dgm:pt modelId="{78191871-7390-40A9-BD44-C0FECC713BBE}" type="sibTrans" cxnId="{1384530F-6E00-4F44-ACC6-5923CCD64139}">
      <dgm:prSet/>
      <dgm:spPr/>
      <dgm:t>
        <a:bodyPr/>
        <a:lstStyle/>
        <a:p>
          <a:endParaRPr lang="en-US"/>
        </a:p>
      </dgm:t>
    </dgm:pt>
    <dgm:pt modelId="{A4960DC0-58DA-4E3F-9FD5-850922228944}">
      <dgm:prSet/>
      <dgm:spPr/>
      <dgm:t>
        <a:bodyPr/>
        <a:lstStyle/>
        <a:p>
          <a:r>
            <a:rPr lang="en-US" smtClean="0"/>
            <a:t>Số: 2510</a:t>
          </a:r>
          <a:r>
            <a:rPr lang="en-US" b="1" smtClean="0"/>
            <a:t> </a:t>
          </a:r>
          <a:r>
            <a:rPr lang="en-US" smtClean="0"/>
            <a:t>/QĐ-BGDĐT</a:t>
          </a:r>
          <a:endParaRPr lang="en-US"/>
        </a:p>
      </dgm:t>
    </dgm:pt>
    <dgm:pt modelId="{881962CD-29ED-446C-BC03-FE74233D002D}" type="parTrans" cxnId="{E75D9EEF-C481-4203-96AA-89E7070AD1E5}">
      <dgm:prSet/>
      <dgm:spPr/>
      <dgm:t>
        <a:bodyPr/>
        <a:lstStyle/>
        <a:p>
          <a:endParaRPr lang="en-US"/>
        </a:p>
      </dgm:t>
    </dgm:pt>
    <dgm:pt modelId="{B0C62069-B9C5-419A-AAEF-E96247CF5C45}" type="sibTrans" cxnId="{E75D9EEF-C481-4203-96AA-89E7070AD1E5}">
      <dgm:prSet/>
      <dgm:spPr/>
      <dgm:t>
        <a:bodyPr/>
        <a:lstStyle/>
        <a:p>
          <a:endParaRPr lang="en-US"/>
        </a:p>
      </dgm:t>
    </dgm:pt>
    <dgm:pt modelId="{4CA476A7-30CB-4A0B-9B8D-22EDE6827637}">
      <dgm:prSet/>
      <dgm:spPr/>
      <dgm:t>
        <a:bodyPr/>
        <a:lstStyle/>
        <a:p>
          <a:r>
            <a:rPr lang="en-US" i="1" dirty="0" smtClean="0"/>
            <a:t>ngày 22 tháng 7 năm 2016</a:t>
          </a:r>
          <a:endParaRPr lang="en-US" dirty="0"/>
        </a:p>
      </dgm:t>
    </dgm:pt>
    <dgm:pt modelId="{4052BE61-81B7-4582-91C8-54C783B7ACCF}" type="parTrans" cxnId="{37FCFB94-E87A-4860-91A6-20B1E5E762F3}">
      <dgm:prSet/>
      <dgm:spPr/>
      <dgm:t>
        <a:bodyPr/>
        <a:lstStyle/>
        <a:p>
          <a:endParaRPr lang="en-US"/>
        </a:p>
      </dgm:t>
    </dgm:pt>
    <dgm:pt modelId="{39ECE0ED-772B-4B7E-84D9-99F88C5CA3DC}" type="sibTrans" cxnId="{37FCFB94-E87A-4860-91A6-20B1E5E762F3}">
      <dgm:prSet/>
      <dgm:spPr/>
      <dgm:t>
        <a:bodyPr/>
        <a:lstStyle/>
        <a:p>
          <a:endParaRPr lang="en-US"/>
        </a:p>
      </dgm:t>
    </dgm:pt>
    <dgm:pt modelId="{C808BCFD-7C4E-4AD8-9617-0DE795BFB253}">
      <dgm:prSet/>
      <dgm:spPr/>
      <dgm:t>
        <a:bodyPr/>
        <a:lstStyle/>
        <a:p>
          <a:r>
            <a:rPr lang="en-US" smtClean="0"/>
            <a:t>Số:2558/QĐ-BGDĐT</a:t>
          </a:r>
          <a:endParaRPr lang="en-US"/>
        </a:p>
      </dgm:t>
    </dgm:pt>
    <dgm:pt modelId="{D0CC5D2B-AA9D-46F5-9384-70E68CEB5149}" type="parTrans" cxnId="{DEE977C4-FD84-429A-933F-494AC9F3D22D}">
      <dgm:prSet/>
      <dgm:spPr/>
      <dgm:t>
        <a:bodyPr/>
        <a:lstStyle/>
        <a:p>
          <a:endParaRPr lang="en-US"/>
        </a:p>
      </dgm:t>
    </dgm:pt>
    <dgm:pt modelId="{C4AC59A9-A827-4E49-8CA4-D2849E08E79D}" type="sibTrans" cxnId="{DEE977C4-FD84-429A-933F-494AC9F3D22D}">
      <dgm:prSet/>
      <dgm:spPr/>
      <dgm:t>
        <a:bodyPr/>
        <a:lstStyle/>
        <a:p>
          <a:endParaRPr lang="en-US"/>
        </a:p>
      </dgm:t>
    </dgm:pt>
    <dgm:pt modelId="{130B308E-767A-4C2B-92E8-5EAC734037A4}">
      <dgm:prSet/>
      <dgm:spPr/>
      <dgm:t>
        <a:bodyPr/>
        <a:lstStyle/>
        <a:p>
          <a:r>
            <a:rPr lang="en-US" i="1" smtClean="0"/>
            <a:t>ngày 22 tháng 7 năm 2016</a:t>
          </a:r>
          <a:endParaRPr lang="en-US" dirty="0"/>
        </a:p>
      </dgm:t>
    </dgm:pt>
    <dgm:pt modelId="{BD3DC9D7-8A48-4B77-BDE5-BEB1A6C8C67D}" type="parTrans" cxnId="{16E78714-78E2-401E-B354-C58B05F3FF42}">
      <dgm:prSet/>
      <dgm:spPr/>
      <dgm:t>
        <a:bodyPr/>
        <a:lstStyle/>
        <a:p>
          <a:endParaRPr lang="en-US"/>
        </a:p>
      </dgm:t>
    </dgm:pt>
    <dgm:pt modelId="{4D60DBD0-B005-4490-AA5F-54B9E8696D8D}" type="sibTrans" cxnId="{16E78714-78E2-401E-B354-C58B05F3FF42}">
      <dgm:prSet/>
      <dgm:spPr/>
      <dgm:t>
        <a:bodyPr/>
        <a:lstStyle/>
        <a:p>
          <a:endParaRPr lang="en-US"/>
        </a:p>
      </dgm:t>
    </dgm:pt>
    <dgm:pt modelId="{D101FCEA-E79D-43DE-9CCF-FC0FEFAA27E4}">
      <dgm:prSet/>
      <dgm:spPr/>
      <dgm:t>
        <a:bodyPr/>
        <a:lstStyle/>
        <a:p>
          <a:r>
            <a:rPr lang="en-US" i="1" dirty="0" err="1" smtClean="0"/>
            <a:t>ngày</a:t>
          </a:r>
          <a:r>
            <a:rPr lang="en-US" i="1" dirty="0" smtClean="0"/>
            <a:t> 26 </a:t>
          </a:r>
          <a:r>
            <a:rPr lang="en-US" i="1" dirty="0" err="1" smtClean="0"/>
            <a:t>tháng</a:t>
          </a:r>
          <a:r>
            <a:rPr lang="en-US" i="1" dirty="0" smtClean="0"/>
            <a:t> 7 </a:t>
          </a:r>
          <a:r>
            <a:rPr lang="en-US" i="1" dirty="0" err="1" smtClean="0"/>
            <a:t>năm</a:t>
          </a:r>
          <a:r>
            <a:rPr lang="en-US" i="1" dirty="0" smtClean="0"/>
            <a:t> 2016</a:t>
          </a:r>
          <a:endParaRPr lang="en-US" dirty="0"/>
        </a:p>
      </dgm:t>
    </dgm:pt>
    <dgm:pt modelId="{0E591D7C-C05A-41D7-84E2-E825C5A1354B}" type="parTrans" cxnId="{09495962-5999-4E8E-919A-7C8BEFBB8E8C}">
      <dgm:prSet/>
      <dgm:spPr/>
      <dgm:t>
        <a:bodyPr/>
        <a:lstStyle/>
        <a:p>
          <a:endParaRPr lang="en-US"/>
        </a:p>
      </dgm:t>
    </dgm:pt>
    <dgm:pt modelId="{0B5EC046-42F3-441F-A272-7AAC152CE914}" type="sibTrans" cxnId="{09495962-5999-4E8E-919A-7C8BEFBB8E8C}">
      <dgm:prSet/>
      <dgm:spPr/>
      <dgm:t>
        <a:bodyPr/>
        <a:lstStyle/>
        <a:p>
          <a:endParaRPr lang="en-US"/>
        </a:p>
      </dgm:t>
    </dgm:pt>
    <dgm:pt modelId="{5C731FAE-E237-47FE-B085-54DBFE965EAA}" type="pres">
      <dgm:prSet presAssocID="{0E097696-B93A-4D28-963F-DA5D8F80A9F8}" presName="theList" presStyleCnt="0">
        <dgm:presLayoutVars>
          <dgm:dir/>
          <dgm:animLvl val="lvl"/>
          <dgm:resizeHandles val="exact"/>
        </dgm:presLayoutVars>
      </dgm:prSet>
      <dgm:spPr/>
      <dgm:t>
        <a:bodyPr/>
        <a:lstStyle/>
        <a:p>
          <a:endParaRPr lang="en-US"/>
        </a:p>
      </dgm:t>
    </dgm:pt>
    <dgm:pt modelId="{E7211442-AC19-49E3-94A8-3951A0564256}" type="pres">
      <dgm:prSet presAssocID="{D8164C0F-BE6A-4DD4-8560-187BD1E05405}" presName="compNode" presStyleCnt="0"/>
      <dgm:spPr/>
    </dgm:pt>
    <dgm:pt modelId="{2DDC55A4-4DBE-42D0-9B68-0F1C1D678103}" type="pres">
      <dgm:prSet presAssocID="{D8164C0F-BE6A-4DD4-8560-187BD1E05405}" presName="aNode" presStyleLbl="bgShp" presStyleIdx="0" presStyleCnt="3"/>
      <dgm:spPr/>
      <dgm:t>
        <a:bodyPr/>
        <a:lstStyle/>
        <a:p>
          <a:endParaRPr lang="en-US"/>
        </a:p>
      </dgm:t>
    </dgm:pt>
    <dgm:pt modelId="{5CF1B331-2ACE-480C-BC2C-C967226174F8}" type="pres">
      <dgm:prSet presAssocID="{D8164C0F-BE6A-4DD4-8560-187BD1E05405}" presName="textNode" presStyleLbl="bgShp" presStyleIdx="0" presStyleCnt="3"/>
      <dgm:spPr/>
      <dgm:t>
        <a:bodyPr/>
        <a:lstStyle/>
        <a:p>
          <a:endParaRPr lang="en-US"/>
        </a:p>
      </dgm:t>
    </dgm:pt>
    <dgm:pt modelId="{6763C7B0-BD94-4F62-810B-63030BAE3F25}" type="pres">
      <dgm:prSet presAssocID="{D8164C0F-BE6A-4DD4-8560-187BD1E05405}" presName="compChildNode" presStyleCnt="0"/>
      <dgm:spPr/>
    </dgm:pt>
    <dgm:pt modelId="{0FE3FCD2-EFDF-4608-A789-7F80869A1DA4}" type="pres">
      <dgm:prSet presAssocID="{D8164C0F-BE6A-4DD4-8560-187BD1E05405}" presName="theInnerList" presStyleCnt="0"/>
      <dgm:spPr/>
    </dgm:pt>
    <dgm:pt modelId="{D7FDA35B-ACF2-41C4-AB53-E0AD97985495}" type="pres">
      <dgm:prSet presAssocID="{A4960DC0-58DA-4E3F-9FD5-850922228944}" presName="childNode" presStyleLbl="node1" presStyleIdx="0" presStyleCnt="6">
        <dgm:presLayoutVars>
          <dgm:bulletEnabled val="1"/>
        </dgm:presLayoutVars>
      </dgm:prSet>
      <dgm:spPr/>
      <dgm:t>
        <a:bodyPr/>
        <a:lstStyle/>
        <a:p>
          <a:endParaRPr lang="en-US"/>
        </a:p>
      </dgm:t>
    </dgm:pt>
    <dgm:pt modelId="{FF04E955-4698-4E26-9D63-6AE445A07DDB}" type="pres">
      <dgm:prSet presAssocID="{A4960DC0-58DA-4E3F-9FD5-850922228944}" presName="aSpace2" presStyleCnt="0"/>
      <dgm:spPr/>
    </dgm:pt>
    <dgm:pt modelId="{14D24F47-A726-46EC-A153-6605B4FB9243}" type="pres">
      <dgm:prSet presAssocID="{4CA476A7-30CB-4A0B-9B8D-22EDE6827637}" presName="childNode" presStyleLbl="node1" presStyleIdx="1" presStyleCnt="6">
        <dgm:presLayoutVars>
          <dgm:bulletEnabled val="1"/>
        </dgm:presLayoutVars>
      </dgm:prSet>
      <dgm:spPr/>
      <dgm:t>
        <a:bodyPr/>
        <a:lstStyle/>
        <a:p>
          <a:endParaRPr lang="en-US"/>
        </a:p>
      </dgm:t>
    </dgm:pt>
    <dgm:pt modelId="{0DE7EBE5-C0BB-44B2-8552-71D96F0C8ABB}" type="pres">
      <dgm:prSet presAssocID="{D8164C0F-BE6A-4DD4-8560-187BD1E05405}" presName="aSpace" presStyleCnt="0"/>
      <dgm:spPr/>
    </dgm:pt>
    <dgm:pt modelId="{DC75DE59-6747-4B69-AD90-07360827C4BE}" type="pres">
      <dgm:prSet presAssocID="{A5403C3C-C907-4CC6-8386-BFAF5BDC42C7}" presName="compNode" presStyleCnt="0"/>
      <dgm:spPr/>
    </dgm:pt>
    <dgm:pt modelId="{A7DDDE0B-483C-4B35-90CD-6BA0FEE363A1}" type="pres">
      <dgm:prSet presAssocID="{A5403C3C-C907-4CC6-8386-BFAF5BDC42C7}" presName="aNode" presStyleLbl="bgShp" presStyleIdx="1" presStyleCnt="3"/>
      <dgm:spPr/>
      <dgm:t>
        <a:bodyPr/>
        <a:lstStyle/>
        <a:p>
          <a:endParaRPr lang="en-US"/>
        </a:p>
      </dgm:t>
    </dgm:pt>
    <dgm:pt modelId="{97DB3F0A-D062-49B8-94A6-28F079CC7D6A}" type="pres">
      <dgm:prSet presAssocID="{A5403C3C-C907-4CC6-8386-BFAF5BDC42C7}" presName="textNode" presStyleLbl="bgShp" presStyleIdx="1" presStyleCnt="3"/>
      <dgm:spPr/>
      <dgm:t>
        <a:bodyPr/>
        <a:lstStyle/>
        <a:p>
          <a:endParaRPr lang="en-US"/>
        </a:p>
      </dgm:t>
    </dgm:pt>
    <dgm:pt modelId="{630369FA-2CF7-4D35-A66B-C716D4A76A3B}" type="pres">
      <dgm:prSet presAssocID="{A5403C3C-C907-4CC6-8386-BFAF5BDC42C7}" presName="compChildNode" presStyleCnt="0"/>
      <dgm:spPr/>
    </dgm:pt>
    <dgm:pt modelId="{B44BD35A-684C-44FA-A39C-E19C87241AC4}" type="pres">
      <dgm:prSet presAssocID="{A5403C3C-C907-4CC6-8386-BFAF5BDC42C7}" presName="theInnerList" presStyleCnt="0"/>
      <dgm:spPr/>
    </dgm:pt>
    <dgm:pt modelId="{F3689AB5-FF43-4873-90D4-585BAC762D75}" type="pres">
      <dgm:prSet presAssocID="{D07CD5F6-1B41-4FD2-A869-5C6ABE410BC9}" presName="childNode" presStyleLbl="node1" presStyleIdx="2" presStyleCnt="6">
        <dgm:presLayoutVars>
          <dgm:bulletEnabled val="1"/>
        </dgm:presLayoutVars>
      </dgm:prSet>
      <dgm:spPr/>
      <dgm:t>
        <a:bodyPr/>
        <a:lstStyle/>
        <a:p>
          <a:endParaRPr lang="en-US"/>
        </a:p>
      </dgm:t>
    </dgm:pt>
    <dgm:pt modelId="{6C30DE56-17AD-4456-A592-CBFC1213F36C}" type="pres">
      <dgm:prSet presAssocID="{D07CD5F6-1B41-4FD2-A869-5C6ABE410BC9}" presName="aSpace2" presStyleCnt="0"/>
      <dgm:spPr/>
    </dgm:pt>
    <dgm:pt modelId="{A6D56FF4-9C89-45F1-8866-75F85D3BA327}" type="pres">
      <dgm:prSet presAssocID="{130B308E-767A-4C2B-92E8-5EAC734037A4}" presName="childNode" presStyleLbl="node1" presStyleIdx="3" presStyleCnt="6">
        <dgm:presLayoutVars>
          <dgm:bulletEnabled val="1"/>
        </dgm:presLayoutVars>
      </dgm:prSet>
      <dgm:spPr/>
      <dgm:t>
        <a:bodyPr/>
        <a:lstStyle/>
        <a:p>
          <a:endParaRPr lang="en-US"/>
        </a:p>
      </dgm:t>
    </dgm:pt>
    <dgm:pt modelId="{CFD4FD0F-70F8-4BE2-AD34-C46A6693AAFD}" type="pres">
      <dgm:prSet presAssocID="{A5403C3C-C907-4CC6-8386-BFAF5BDC42C7}" presName="aSpace" presStyleCnt="0"/>
      <dgm:spPr/>
    </dgm:pt>
    <dgm:pt modelId="{2CC467F4-6E15-4AF4-A731-27AD6286BAC1}" type="pres">
      <dgm:prSet presAssocID="{30A55FE7-0B10-4389-9FC7-6AAF03AA8ADC}" presName="compNode" presStyleCnt="0"/>
      <dgm:spPr/>
    </dgm:pt>
    <dgm:pt modelId="{A3C4BAD3-E596-446C-B9AA-350FA2747266}" type="pres">
      <dgm:prSet presAssocID="{30A55FE7-0B10-4389-9FC7-6AAF03AA8ADC}" presName="aNode" presStyleLbl="bgShp" presStyleIdx="2" presStyleCnt="3" custLinFactNeighborX="4878"/>
      <dgm:spPr/>
      <dgm:t>
        <a:bodyPr/>
        <a:lstStyle/>
        <a:p>
          <a:endParaRPr lang="en-US"/>
        </a:p>
      </dgm:t>
    </dgm:pt>
    <dgm:pt modelId="{38B4FBC2-4254-4663-9C75-1783D719E652}" type="pres">
      <dgm:prSet presAssocID="{30A55FE7-0B10-4389-9FC7-6AAF03AA8ADC}" presName="textNode" presStyleLbl="bgShp" presStyleIdx="2" presStyleCnt="3"/>
      <dgm:spPr/>
      <dgm:t>
        <a:bodyPr/>
        <a:lstStyle/>
        <a:p>
          <a:endParaRPr lang="en-US"/>
        </a:p>
      </dgm:t>
    </dgm:pt>
    <dgm:pt modelId="{36E52ADD-8611-408F-B686-3EAE479AECA2}" type="pres">
      <dgm:prSet presAssocID="{30A55FE7-0B10-4389-9FC7-6AAF03AA8ADC}" presName="compChildNode" presStyleCnt="0"/>
      <dgm:spPr/>
    </dgm:pt>
    <dgm:pt modelId="{A79AD692-6435-4E15-B6A3-0F4A2C199B05}" type="pres">
      <dgm:prSet presAssocID="{30A55FE7-0B10-4389-9FC7-6AAF03AA8ADC}" presName="theInnerList" presStyleCnt="0"/>
      <dgm:spPr/>
    </dgm:pt>
    <dgm:pt modelId="{5922A773-A5A2-41CE-B0B2-E0A3113080D6}" type="pres">
      <dgm:prSet presAssocID="{C808BCFD-7C4E-4AD8-9617-0DE795BFB253}" presName="childNode" presStyleLbl="node1" presStyleIdx="4" presStyleCnt="6">
        <dgm:presLayoutVars>
          <dgm:bulletEnabled val="1"/>
        </dgm:presLayoutVars>
      </dgm:prSet>
      <dgm:spPr/>
      <dgm:t>
        <a:bodyPr/>
        <a:lstStyle/>
        <a:p>
          <a:endParaRPr lang="en-US"/>
        </a:p>
      </dgm:t>
    </dgm:pt>
    <dgm:pt modelId="{B53D09C8-1668-46A7-995B-E5823BAF2D42}" type="pres">
      <dgm:prSet presAssocID="{C808BCFD-7C4E-4AD8-9617-0DE795BFB253}" presName="aSpace2" presStyleCnt="0"/>
      <dgm:spPr/>
    </dgm:pt>
    <dgm:pt modelId="{99980A00-AB79-49A2-828D-C6E4085C3618}" type="pres">
      <dgm:prSet presAssocID="{D101FCEA-E79D-43DE-9CCF-FC0FEFAA27E4}" presName="childNode" presStyleLbl="node1" presStyleIdx="5" presStyleCnt="6">
        <dgm:presLayoutVars>
          <dgm:bulletEnabled val="1"/>
        </dgm:presLayoutVars>
      </dgm:prSet>
      <dgm:spPr/>
      <dgm:t>
        <a:bodyPr/>
        <a:lstStyle/>
        <a:p>
          <a:endParaRPr lang="en-US"/>
        </a:p>
      </dgm:t>
    </dgm:pt>
  </dgm:ptLst>
  <dgm:cxnLst>
    <dgm:cxn modelId="{DEE977C4-FD84-429A-933F-494AC9F3D22D}" srcId="{30A55FE7-0B10-4389-9FC7-6AAF03AA8ADC}" destId="{C808BCFD-7C4E-4AD8-9617-0DE795BFB253}" srcOrd="0" destOrd="0" parTransId="{D0CC5D2B-AA9D-46F5-9384-70E68CEB5149}" sibTransId="{C4AC59A9-A827-4E49-8CA4-D2849E08E79D}"/>
    <dgm:cxn modelId="{09495962-5999-4E8E-919A-7C8BEFBB8E8C}" srcId="{30A55FE7-0B10-4389-9FC7-6AAF03AA8ADC}" destId="{D101FCEA-E79D-43DE-9CCF-FC0FEFAA27E4}" srcOrd="1" destOrd="0" parTransId="{0E591D7C-C05A-41D7-84E2-E825C5A1354B}" sibTransId="{0B5EC046-42F3-441F-A272-7AAC152CE914}"/>
    <dgm:cxn modelId="{E75D9EEF-C481-4203-96AA-89E7070AD1E5}" srcId="{D8164C0F-BE6A-4DD4-8560-187BD1E05405}" destId="{A4960DC0-58DA-4E3F-9FD5-850922228944}" srcOrd="0" destOrd="0" parTransId="{881962CD-29ED-446C-BC03-FE74233D002D}" sibTransId="{B0C62069-B9C5-419A-AAEF-E96247CF5C45}"/>
    <dgm:cxn modelId="{7B6BFC4F-1C42-40A6-8F8E-390AA74A9FEA}" type="presOf" srcId="{D07CD5F6-1B41-4FD2-A869-5C6ABE410BC9}" destId="{F3689AB5-FF43-4873-90D4-585BAC762D75}" srcOrd="0" destOrd="0" presId="urn:microsoft.com/office/officeart/2005/8/layout/lProcess2"/>
    <dgm:cxn modelId="{16E78714-78E2-401E-B354-C58B05F3FF42}" srcId="{A5403C3C-C907-4CC6-8386-BFAF5BDC42C7}" destId="{130B308E-767A-4C2B-92E8-5EAC734037A4}" srcOrd="1" destOrd="0" parTransId="{BD3DC9D7-8A48-4B77-BDE5-BEB1A6C8C67D}" sibTransId="{4D60DBD0-B005-4490-AA5F-54B9E8696D8D}"/>
    <dgm:cxn modelId="{4E372ED1-FC8A-42D0-B610-67A08F653ACD}" srcId="{0E097696-B93A-4D28-963F-DA5D8F80A9F8}" destId="{D8164C0F-BE6A-4DD4-8560-187BD1E05405}" srcOrd="0" destOrd="0" parTransId="{DAF53230-F7B0-4EDE-93FB-C99FCC6F323F}" sibTransId="{69CA3D2D-2341-4137-9A6B-D080B1B9E0E4}"/>
    <dgm:cxn modelId="{553EF30A-B154-49F2-83D0-F530D01D0B40}" type="presOf" srcId="{D101FCEA-E79D-43DE-9CCF-FC0FEFAA27E4}" destId="{99980A00-AB79-49A2-828D-C6E4085C3618}" srcOrd="0" destOrd="0" presId="urn:microsoft.com/office/officeart/2005/8/layout/lProcess2"/>
    <dgm:cxn modelId="{8E660995-3EA1-4152-AB4D-DC7C42CA5DDA}" type="presOf" srcId="{C808BCFD-7C4E-4AD8-9617-0DE795BFB253}" destId="{5922A773-A5A2-41CE-B0B2-E0A3113080D6}" srcOrd="0" destOrd="0" presId="urn:microsoft.com/office/officeart/2005/8/layout/lProcess2"/>
    <dgm:cxn modelId="{A5780CE4-EE87-4318-8698-2823DE802BCF}" srcId="{A5403C3C-C907-4CC6-8386-BFAF5BDC42C7}" destId="{D07CD5F6-1B41-4FD2-A869-5C6ABE410BC9}" srcOrd="0" destOrd="0" parTransId="{CE7C0416-4B3B-442C-9205-1DC0CCFB5427}" sibTransId="{492F783E-126A-4D52-BB80-D48DE5D39726}"/>
    <dgm:cxn modelId="{04C572A3-E5AB-48BB-881F-D7FDC581337A}" type="presOf" srcId="{4CA476A7-30CB-4A0B-9B8D-22EDE6827637}" destId="{14D24F47-A726-46EC-A153-6605B4FB9243}" srcOrd="0" destOrd="0" presId="urn:microsoft.com/office/officeart/2005/8/layout/lProcess2"/>
    <dgm:cxn modelId="{9FB5A2B4-CFC3-4DBE-8972-260946A93F3B}" srcId="{0E097696-B93A-4D28-963F-DA5D8F80A9F8}" destId="{A5403C3C-C907-4CC6-8386-BFAF5BDC42C7}" srcOrd="1" destOrd="0" parTransId="{C09C087A-AD2B-4A0D-BE11-30AE6874D4F1}" sibTransId="{80A3B72E-38C5-44B8-9020-304B8D1BB5AE}"/>
    <dgm:cxn modelId="{53DA6B7A-3F70-41F3-9E36-B318C028CF20}" type="presOf" srcId="{D8164C0F-BE6A-4DD4-8560-187BD1E05405}" destId="{5CF1B331-2ACE-480C-BC2C-C967226174F8}" srcOrd="1" destOrd="0" presId="urn:microsoft.com/office/officeart/2005/8/layout/lProcess2"/>
    <dgm:cxn modelId="{1384530F-6E00-4F44-ACC6-5923CCD64139}" srcId="{0E097696-B93A-4D28-963F-DA5D8F80A9F8}" destId="{30A55FE7-0B10-4389-9FC7-6AAF03AA8ADC}" srcOrd="2" destOrd="0" parTransId="{97E1CEEC-86F7-4B25-BECE-C78492250406}" sibTransId="{78191871-7390-40A9-BD44-C0FECC713BBE}"/>
    <dgm:cxn modelId="{B2457D32-CAF7-43DC-85C2-D506361CCA3F}" type="presOf" srcId="{A5403C3C-C907-4CC6-8386-BFAF5BDC42C7}" destId="{97DB3F0A-D062-49B8-94A6-28F079CC7D6A}" srcOrd="1" destOrd="0" presId="urn:microsoft.com/office/officeart/2005/8/layout/lProcess2"/>
    <dgm:cxn modelId="{6C998EBC-46D0-45AE-89CA-8495F7B42400}" type="presOf" srcId="{A4960DC0-58DA-4E3F-9FD5-850922228944}" destId="{D7FDA35B-ACF2-41C4-AB53-E0AD97985495}" srcOrd="0" destOrd="0" presId="urn:microsoft.com/office/officeart/2005/8/layout/lProcess2"/>
    <dgm:cxn modelId="{37FCFB94-E87A-4860-91A6-20B1E5E762F3}" srcId="{D8164C0F-BE6A-4DD4-8560-187BD1E05405}" destId="{4CA476A7-30CB-4A0B-9B8D-22EDE6827637}" srcOrd="1" destOrd="0" parTransId="{4052BE61-81B7-4582-91C8-54C783B7ACCF}" sibTransId="{39ECE0ED-772B-4B7E-84D9-99F88C5CA3DC}"/>
    <dgm:cxn modelId="{00C529F9-CB3D-4248-A9E5-7562A92237F5}" type="presOf" srcId="{130B308E-767A-4C2B-92E8-5EAC734037A4}" destId="{A6D56FF4-9C89-45F1-8866-75F85D3BA327}" srcOrd="0" destOrd="0" presId="urn:microsoft.com/office/officeart/2005/8/layout/lProcess2"/>
    <dgm:cxn modelId="{642F3109-AE1B-4A2D-9763-D410A4865458}" type="presOf" srcId="{30A55FE7-0B10-4389-9FC7-6AAF03AA8ADC}" destId="{38B4FBC2-4254-4663-9C75-1783D719E652}" srcOrd="1" destOrd="0" presId="urn:microsoft.com/office/officeart/2005/8/layout/lProcess2"/>
    <dgm:cxn modelId="{930B3F63-7E1C-4D6E-BB88-16A071863FE4}" type="presOf" srcId="{A5403C3C-C907-4CC6-8386-BFAF5BDC42C7}" destId="{A7DDDE0B-483C-4B35-90CD-6BA0FEE363A1}" srcOrd="0" destOrd="0" presId="urn:microsoft.com/office/officeart/2005/8/layout/lProcess2"/>
    <dgm:cxn modelId="{A8CF0FDD-AAF8-4CA7-87FF-5F629C50F617}" type="presOf" srcId="{0E097696-B93A-4D28-963F-DA5D8F80A9F8}" destId="{5C731FAE-E237-47FE-B085-54DBFE965EAA}" srcOrd="0" destOrd="0" presId="urn:microsoft.com/office/officeart/2005/8/layout/lProcess2"/>
    <dgm:cxn modelId="{25087FDA-2C31-4ADC-BB21-B90DEF519480}" type="presOf" srcId="{D8164C0F-BE6A-4DD4-8560-187BD1E05405}" destId="{2DDC55A4-4DBE-42D0-9B68-0F1C1D678103}" srcOrd="0" destOrd="0" presId="urn:microsoft.com/office/officeart/2005/8/layout/lProcess2"/>
    <dgm:cxn modelId="{99C77979-AA4D-4821-A8BC-208D86B89D32}" type="presOf" srcId="{30A55FE7-0B10-4389-9FC7-6AAF03AA8ADC}" destId="{A3C4BAD3-E596-446C-B9AA-350FA2747266}" srcOrd="0" destOrd="0" presId="urn:microsoft.com/office/officeart/2005/8/layout/lProcess2"/>
    <dgm:cxn modelId="{EAEFECF7-1050-486E-BC83-7663F4E12B56}" type="presParOf" srcId="{5C731FAE-E237-47FE-B085-54DBFE965EAA}" destId="{E7211442-AC19-49E3-94A8-3951A0564256}" srcOrd="0" destOrd="0" presId="urn:microsoft.com/office/officeart/2005/8/layout/lProcess2"/>
    <dgm:cxn modelId="{62559C52-EC60-4C13-8802-D743B7E30C30}" type="presParOf" srcId="{E7211442-AC19-49E3-94A8-3951A0564256}" destId="{2DDC55A4-4DBE-42D0-9B68-0F1C1D678103}" srcOrd="0" destOrd="0" presId="urn:microsoft.com/office/officeart/2005/8/layout/lProcess2"/>
    <dgm:cxn modelId="{0A8286C3-BA50-4C9A-8065-087F74CDA923}" type="presParOf" srcId="{E7211442-AC19-49E3-94A8-3951A0564256}" destId="{5CF1B331-2ACE-480C-BC2C-C967226174F8}" srcOrd="1" destOrd="0" presId="urn:microsoft.com/office/officeart/2005/8/layout/lProcess2"/>
    <dgm:cxn modelId="{9851B5CE-FF2B-46D2-BD63-82E7A3F07DE5}" type="presParOf" srcId="{E7211442-AC19-49E3-94A8-3951A0564256}" destId="{6763C7B0-BD94-4F62-810B-63030BAE3F25}" srcOrd="2" destOrd="0" presId="urn:microsoft.com/office/officeart/2005/8/layout/lProcess2"/>
    <dgm:cxn modelId="{BD400419-4D67-4FE7-A227-D920ED19047B}" type="presParOf" srcId="{6763C7B0-BD94-4F62-810B-63030BAE3F25}" destId="{0FE3FCD2-EFDF-4608-A789-7F80869A1DA4}" srcOrd="0" destOrd="0" presId="urn:microsoft.com/office/officeart/2005/8/layout/lProcess2"/>
    <dgm:cxn modelId="{9720568D-219E-4724-8849-5ABF02C9CEB7}" type="presParOf" srcId="{0FE3FCD2-EFDF-4608-A789-7F80869A1DA4}" destId="{D7FDA35B-ACF2-41C4-AB53-E0AD97985495}" srcOrd="0" destOrd="0" presId="urn:microsoft.com/office/officeart/2005/8/layout/lProcess2"/>
    <dgm:cxn modelId="{2E989E9A-66B7-432A-8B54-AE745FEDA722}" type="presParOf" srcId="{0FE3FCD2-EFDF-4608-A789-7F80869A1DA4}" destId="{FF04E955-4698-4E26-9D63-6AE445A07DDB}" srcOrd="1" destOrd="0" presId="urn:microsoft.com/office/officeart/2005/8/layout/lProcess2"/>
    <dgm:cxn modelId="{FB980FB7-18E8-4E12-B81C-2A0D9E429197}" type="presParOf" srcId="{0FE3FCD2-EFDF-4608-A789-7F80869A1DA4}" destId="{14D24F47-A726-46EC-A153-6605B4FB9243}" srcOrd="2" destOrd="0" presId="urn:microsoft.com/office/officeart/2005/8/layout/lProcess2"/>
    <dgm:cxn modelId="{EE45F276-E1E3-4CCE-811F-55B133117354}" type="presParOf" srcId="{5C731FAE-E237-47FE-B085-54DBFE965EAA}" destId="{0DE7EBE5-C0BB-44B2-8552-71D96F0C8ABB}" srcOrd="1" destOrd="0" presId="urn:microsoft.com/office/officeart/2005/8/layout/lProcess2"/>
    <dgm:cxn modelId="{E2C1F4D7-D21B-48DB-9FD1-3643950EAB42}" type="presParOf" srcId="{5C731FAE-E237-47FE-B085-54DBFE965EAA}" destId="{DC75DE59-6747-4B69-AD90-07360827C4BE}" srcOrd="2" destOrd="0" presId="urn:microsoft.com/office/officeart/2005/8/layout/lProcess2"/>
    <dgm:cxn modelId="{F5E28367-9038-407A-93AE-35418D4735D3}" type="presParOf" srcId="{DC75DE59-6747-4B69-AD90-07360827C4BE}" destId="{A7DDDE0B-483C-4B35-90CD-6BA0FEE363A1}" srcOrd="0" destOrd="0" presId="urn:microsoft.com/office/officeart/2005/8/layout/lProcess2"/>
    <dgm:cxn modelId="{7F61575B-8FBF-4AFB-8022-FE37C962878C}" type="presParOf" srcId="{DC75DE59-6747-4B69-AD90-07360827C4BE}" destId="{97DB3F0A-D062-49B8-94A6-28F079CC7D6A}" srcOrd="1" destOrd="0" presId="urn:microsoft.com/office/officeart/2005/8/layout/lProcess2"/>
    <dgm:cxn modelId="{2142CE18-E029-45DE-BD52-F05C5A7DC53C}" type="presParOf" srcId="{DC75DE59-6747-4B69-AD90-07360827C4BE}" destId="{630369FA-2CF7-4D35-A66B-C716D4A76A3B}" srcOrd="2" destOrd="0" presId="urn:microsoft.com/office/officeart/2005/8/layout/lProcess2"/>
    <dgm:cxn modelId="{D16A3970-2B71-4C93-AE45-3945E24FDC1C}" type="presParOf" srcId="{630369FA-2CF7-4D35-A66B-C716D4A76A3B}" destId="{B44BD35A-684C-44FA-A39C-E19C87241AC4}" srcOrd="0" destOrd="0" presId="urn:microsoft.com/office/officeart/2005/8/layout/lProcess2"/>
    <dgm:cxn modelId="{E9ADA654-C31B-4589-86C1-A706EA2C1387}" type="presParOf" srcId="{B44BD35A-684C-44FA-A39C-E19C87241AC4}" destId="{F3689AB5-FF43-4873-90D4-585BAC762D75}" srcOrd="0" destOrd="0" presId="urn:microsoft.com/office/officeart/2005/8/layout/lProcess2"/>
    <dgm:cxn modelId="{FB7C969F-D8CB-424E-B4CB-0697B4F7D35C}" type="presParOf" srcId="{B44BD35A-684C-44FA-A39C-E19C87241AC4}" destId="{6C30DE56-17AD-4456-A592-CBFC1213F36C}" srcOrd="1" destOrd="0" presId="urn:microsoft.com/office/officeart/2005/8/layout/lProcess2"/>
    <dgm:cxn modelId="{4ADF9118-7471-43FD-95DC-9580A49FC741}" type="presParOf" srcId="{B44BD35A-684C-44FA-A39C-E19C87241AC4}" destId="{A6D56FF4-9C89-45F1-8866-75F85D3BA327}" srcOrd="2" destOrd="0" presId="urn:microsoft.com/office/officeart/2005/8/layout/lProcess2"/>
    <dgm:cxn modelId="{AD4ECF8C-7273-4D84-9DF1-1E92115053B2}" type="presParOf" srcId="{5C731FAE-E237-47FE-B085-54DBFE965EAA}" destId="{CFD4FD0F-70F8-4BE2-AD34-C46A6693AAFD}" srcOrd="3" destOrd="0" presId="urn:microsoft.com/office/officeart/2005/8/layout/lProcess2"/>
    <dgm:cxn modelId="{97273AEE-FD3D-4E62-91A4-FBD597EE48A5}" type="presParOf" srcId="{5C731FAE-E237-47FE-B085-54DBFE965EAA}" destId="{2CC467F4-6E15-4AF4-A731-27AD6286BAC1}" srcOrd="4" destOrd="0" presId="urn:microsoft.com/office/officeart/2005/8/layout/lProcess2"/>
    <dgm:cxn modelId="{7DFDBDC8-8677-40FC-A5D8-1AF56CA302E4}" type="presParOf" srcId="{2CC467F4-6E15-4AF4-A731-27AD6286BAC1}" destId="{A3C4BAD3-E596-446C-B9AA-350FA2747266}" srcOrd="0" destOrd="0" presId="urn:microsoft.com/office/officeart/2005/8/layout/lProcess2"/>
    <dgm:cxn modelId="{E71D074B-43C2-436E-9749-0E388E35E9F6}" type="presParOf" srcId="{2CC467F4-6E15-4AF4-A731-27AD6286BAC1}" destId="{38B4FBC2-4254-4663-9C75-1783D719E652}" srcOrd="1" destOrd="0" presId="urn:microsoft.com/office/officeart/2005/8/layout/lProcess2"/>
    <dgm:cxn modelId="{B3D40E03-F96F-4789-BDC7-EF0BD10641A7}" type="presParOf" srcId="{2CC467F4-6E15-4AF4-A731-27AD6286BAC1}" destId="{36E52ADD-8611-408F-B686-3EAE479AECA2}" srcOrd="2" destOrd="0" presId="urn:microsoft.com/office/officeart/2005/8/layout/lProcess2"/>
    <dgm:cxn modelId="{C322B43F-1629-4E24-BAA1-13AC124E4AEF}" type="presParOf" srcId="{36E52ADD-8611-408F-B686-3EAE479AECA2}" destId="{A79AD692-6435-4E15-B6A3-0F4A2C199B05}" srcOrd="0" destOrd="0" presId="urn:microsoft.com/office/officeart/2005/8/layout/lProcess2"/>
    <dgm:cxn modelId="{DB37F1FC-1AD0-43D7-A1B0-F06DD658239F}" type="presParOf" srcId="{A79AD692-6435-4E15-B6A3-0F4A2C199B05}" destId="{5922A773-A5A2-41CE-B0B2-E0A3113080D6}" srcOrd="0" destOrd="0" presId="urn:microsoft.com/office/officeart/2005/8/layout/lProcess2"/>
    <dgm:cxn modelId="{EDB37E96-8C73-4D52-B6FF-A04FB235612E}" type="presParOf" srcId="{A79AD692-6435-4E15-B6A3-0F4A2C199B05}" destId="{B53D09C8-1668-46A7-995B-E5823BAF2D42}" srcOrd="1" destOrd="0" presId="urn:microsoft.com/office/officeart/2005/8/layout/lProcess2"/>
    <dgm:cxn modelId="{B4A17D2C-0D02-41D5-82CB-26B0555CDAB3}" type="presParOf" srcId="{A79AD692-6435-4E15-B6A3-0F4A2C199B05}" destId="{99980A00-AB79-49A2-828D-C6E4085C3618}" srcOrd="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E097696-B93A-4D28-963F-DA5D8F80A9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164C0F-BE6A-4DD4-8560-187BD1E05405}">
      <dgm:prSet phldrT="[Text]"/>
      <dgm:spPr/>
      <dgm:t>
        <a:bodyPr/>
        <a:lstStyle/>
        <a:p>
          <a:r>
            <a:rPr lang="en-US" dirty="0" err="1" smtClean="0"/>
            <a:t>Hạng</a:t>
          </a:r>
          <a:r>
            <a:rPr lang="en-US" dirty="0" smtClean="0"/>
            <a:t> I</a:t>
          </a:r>
          <a:endParaRPr lang="en-US" dirty="0"/>
        </a:p>
      </dgm:t>
    </dgm:pt>
    <dgm:pt modelId="{DAF53230-F7B0-4EDE-93FB-C99FCC6F323F}" type="parTrans" cxnId="{4E372ED1-FC8A-42D0-B610-67A08F653ACD}">
      <dgm:prSet/>
      <dgm:spPr/>
      <dgm:t>
        <a:bodyPr/>
        <a:lstStyle/>
        <a:p>
          <a:endParaRPr lang="en-US"/>
        </a:p>
      </dgm:t>
    </dgm:pt>
    <dgm:pt modelId="{69CA3D2D-2341-4137-9A6B-D080B1B9E0E4}" type="sibTrans" cxnId="{4E372ED1-FC8A-42D0-B610-67A08F653ACD}">
      <dgm:prSet/>
      <dgm:spPr/>
      <dgm:t>
        <a:bodyPr/>
        <a:lstStyle/>
        <a:p>
          <a:endParaRPr lang="en-US"/>
        </a:p>
      </dgm:t>
    </dgm:pt>
    <dgm:pt modelId="{A5403C3C-C907-4CC6-8386-BFAF5BDC42C7}">
      <dgm:prSet phldrT="[Text]"/>
      <dgm:spPr/>
      <dgm:t>
        <a:bodyPr/>
        <a:lstStyle/>
        <a:p>
          <a:r>
            <a:rPr lang="en-US" dirty="0" err="1" smtClean="0"/>
            <a:t>Hạng</a:t>
          </a:r>
          <a:r>
            <a:rPr lang="en-US" dirty="0" smtClean="0"/>
            <a:t> II</a:t>
          </a:r>
          <a:endParaRPr lang="en-US" dirty="0"/>
        </a:p>
      </dgm:t>
    </dgm:pt>
    <dgm:pt modelId="{C09C087A-AD2B-4A0D-BE11-30AE6874D4F1}" type="parTrans" cxnId="{9FB5A2B4-CFC3-4DBE-8972-260946A93F3B}">
      <dgm:prSet/>
      <dgm:spPr/>
      <dgm:t>
        <a:bodyPr/>
        <a:lstStyle/>
        <a:p>
          <a:endParaRPr lang="en-US"/>
        </a:p>
      </dgm:t>
    </dgm:pt>
    <dgm:pt modelId="{80A3B72E-38C5-44B8-9020-304B8D1BB5AE}" type="sibTrans" cxnId="{9FB5A2B4-CFC3-4DBE-8972-260946A93F3B}">
      <dgm:prSet/>
      <dgm:spPr/>
      <dgm:t>
        <a:bodyPr/>
        <a:lstStyle/>
        <a:p>
          <a:endParaRPr lang="en-US"/>
        </a:p>
      </dgm:t>
    </dgm:pt>
    <dgm:pt modelId="{D07CD5F6-1B41-4FD2-A869-5C6ABE410BC9}">
      <dgm:prSet phldrT="[Text]"/>
      <dgm:spPr/>
      <dgm:t>
        <a:bodyPr/>
        <a:lstStyle/>
        <a:p>
          <a:r>
            <a:rPr lang="en-US" dirty="0" err="1" smtClean="0"/>
            <a:t>Số</a:t>
          </a:r>
          <a:r>
            <a:rPr lang="en-US" dirty="0" smtClean="0"/>
            <a:t>: </a:t>
          </a:r>
          <a:r>
            <a:rPr lang="en-US" b="1" dirty="0" smtClean="0"/>
            <a:t>2512</a:t>
          </a:r>
          <a:r>
            <a:rPr lang="en-US" dirty="0" smtClean="0"/>
            <a:t>/QĐ-BGDĐT</a:t>
          </a:r>
          <a:endParaRPr lang="en-US" dirty="0"/>
        </a:p>
      </dgm:t>
    </dgm:pt>
    <dgm:pt modelId="{CE7C0416-4B3B-442C-9205-1DC0CCFB5427}" type="parTrans" cxnId="{A5780CE4-EE87-4318-8698-2823DE802BCF}">
      <dgm:prSet/>
      <dgm:spPr/>
      <dgm:t>
        <a:bodyPr/>
        <a:lstStyle/>
        <a:p>
          <a:endParaRPr lang="en-US"/>
        </a:p>
      </dgm:t>
    </dgm:pt>
    <dgm:pt modelId="{492F783E-126A-4D52-BB80-D48DE5D39726}" type="sibTrans" cxnId="{A5780CE4-EE87-4318-8698-2823DE802BCF}">
      <dgm:prSet/>
      <dgm:spPr/>
      <dgm:t>
        <a:bodyPr/>
        <a:lstStyle/>
        <a:p>
          <a:endParaRPr lang="en-US"/>
        </a:p>
      </dgm:t>
    </dgm:pt>
    <dgm:pt modelId="{30A55FE7-0B10-4389-9FC7-6AAF03AA8ADC}">
      <dgm:prSet phldrT="[Text]"/>
      <dgm:spPr/>
      <dgm:t>
        <a:bodyPr/>
        <a:lstStyle/>
        <a:p>
          <a:r>
            <a:rPr lang="en-US" dirty="0" err="1" smtClean="0"/>
            <a:t>Hạng</a:t>
          </a:r>
          <a:r>
            <a:rPr lang="en-US" dirty="0" smtClean="0"/>
            <a:t> III</a:t>
          </a:r>
          <a:endParaRPr lang="en-US" dirty="0"/>
        </a:p>
      </dgm:t>
    </dgm:pt>
    <dgm:pt modelId="{97E1CEEC-86F7-4B25-BECE-C78492250406}" type="parTrans" cxnId="{1384530F-6E00-4F44-ACC6-5923CCD64139}">
      <dgm:prSet/>
      <dgm:spPr/>
      <dgm:t>
        <a:bodyPr/>
        <a:lstStyle/>
        <a:p>
          <a:endParaRPr lang="en-US"/>
        </a:p>
      </dgm:t>
    </dgm:pt>
    <dgm:pt modelId="{78191871-7390-40A9-BD44-C0FECC713BBE}" type="sibTrans" cxnId="{1384530F-6E00-4F44-ACC6-5923CCD64139}">
      <dgm:prSet/>
      <dgm:spPr/>
      <dgm:t>
        <a:bodyPr/>
        <a:lstStyle/>
        <a:p>
          <a:endParaRPr lang="en-US"/>
        </a:p>
      </dgm:t>
    </dgm:pt>
    <dgm:pt modelId="{A4960DC0-58DA-4E3F-9FD5-850922228944}">
      <dgm:prSet/>
      <dgm:spPr/>
      <dgm:t>
        <a:bodyPr/>
        <a:lstStyle/>
        <a:p>
          <a:r>
            <a:rPr lang="en-US" dirty="0" err="1" smtClean="0"/>
            <a:t>Số</a:t>
          </a:r>
          <a:r>
            <a:rPr lang="en-US" dirty="0" smtClean="0"/>
            <a:t>: 2513/QĐ-BGDĐT</a:t>
          </a:r>
          <a:endParaRPr lang="en-US" dirty="0"/>
        </a:p>
      </dgm:t>
    </dgm:pt>
    <dgm:pt modelId="{881962CD-29ED-446C-BC03-FE74233D002D}" type="parTrans" cxnId="{E75D9EEF-C481-4203-96AA-89E7070AD1E5}">
      <dgm:prSet/>
      <dgm:spPr/>
      <dgm:t>
        <a:bodyPr/>
        <a:lstStyle/>
        <a:p>
          <a:endParaRPr lang="en-US"/>
        </a:p>
      </dgm:t>
    </dgm:pt>
    <dgm:pt modelId="{B0C62069-B9C5-419A-AAEF-E96247CF5C45}" type="sibTrans" cxnId="{E75D9EEF-C481-4203-96AA-89E7070AD1E5}">
      <dgm:prSet/>
      <dgm:spPr/>
      <dgm:t>
        <a:bodyPr/>
        <a:lstStyle/>
        <a:p>
          <a:endParaRPr lang="en-US"/>
        </a:p>
      </dgm:t>
    </dgm:pt>
    <dgm:pt modelId="{4CA476A7-30CB-4A0B-9B8D-22EDE6827637}">
      <dgm:prSet/>
      <dgm:spPr/>
      <dgm:t>
        <a:bodyPr/>
        <a:lstStyle/>
        <a:p>
          <a:r>
            <a:rPr lang="en-US" i="1" dirty="0" err="1" smtClean="0"/>
            <a:t>ngày</a:t>
          </a:r>
          <a:r>
            <a:rPr lang="en-US" i="1" dirty="0" smtClean="0"/>
            <a:t> 22 </a:t>
          </a:r>
          <a:r>
            <a:rPr lang="en-US" i="1" dirty="0" err="1" smtClean="0"/>
            <a:t>tháng</a:t>
          </a:r>
          <a:r>
            <a:rPr lang="en-US" i="1" dirty="0" smtClean="0"/>
            <a:t> 7 </a:t>
          </a:r>
          <a:r>
            <a:rPr lang="en-US" i="1" dirty="0" err="1" smtClean="0"/>
            <a:t>năm</a:t>
          </a:r>
          <a:r>
            <a:rPr lang="en-US" i="1" dirty="0" smtClean="0"/>
            <a:t> 2016</a:t>
          </a:r>
          <a:endParaRPr lang="en-US" dirty="0"/>
        </a:p>
      </dgm:t>
    </dgm:pt>
    <dgm:pt modelId="{4052BE61-81B7-4582-91C8-54C783B7ACCF}" type="parTrans" cxnId="{37FCFB94-E87A-4860-91A6-20B1E5E762F3}">
      <dgm:prSet/>
      <dgm:spPr/>
      <dgm:t>
        <a:bodyPr/>
        <a:lstStyle/>
        <a:p>
          <a:endParaRPr lang="en-US"/>
        </a:p>
      </dgm:t>
    </dgm:pt>
    <dgm:pt modelId="{39ECE0ED-772B-4B7E-84D9-99F88C5CA3DC}" type="sibTrans" cxnId="{37FCFB94-E87A-4860-91A6-20B1E5E762F3}">
      <dgm:prSet/>
      <dgm:spPr/>
      <dgm:t>
        <a:bodyPr/>
        <a:lstStyle/>
        <a:p>
          <a:endParaRPr lang="en-US"/>
        </a:p>
      </dgm:t>
    </dgm:pt>
    <dgm:pt modelId="{C808BCFD-7C4E-4AD8-9617-0DE795BFB253}">
      <dgm:prSet/>
      <dgm:spPr/>
      <dgm:t>
        <a:bodyPr/>
        <a:lstStyle/>
        <a:p>
          <a:r>
            <a:rPr lang="en-US" dirty="0" smtClean="0"/>
            <a:t>Số:2511/QĐ-BGDĐT</a:t>
          </a:r>
          <a:endParaRPr lang="en-US" dirty="0"/>
        </a:p>
      </dgm:t>
    </dgm:pt>
    <dgm:pt modelId="{D0CC5D2B-AA9D-46F5-9384-70E68CEB5149}" type="parTrans" cxnId="{DEE977C4-FD84-429A-933F-494AC9F3D22D}">
      <dgm:prSet/>
      <dgm:spPr/>
      <dgm:t>
        <a:bodyPr/>
        <a:lstStyle/>
        <a:p>
          <a:endParaRPr lang="en-US"/>
        </a:p>
      </dgm:t>
    </dgm:pt>
    <dgm:pt modelId="{C4AC59A9-A827-4E49-8CA4-D2849E08E79D}" type="sibTrans" cxnId="{DEE977C4-FD84-429A-933F-494AC9F3D22D}">
      <dgm:prSet/>
      <dgm:spPr/>
      <dgm:t>
        <a:bodyPr/>
        <a:lstStyle/>
        <a:p>
          <a:endParaRPr lang="en-US"/>
        </a:p>
      </dgm:t>
    </dgm:pt>
    <dgm:pt modelId="{130B308E-767A-4C2B-92E8-5EAC734037A4}">
      <dgm:prSet/>
      <dgm:spPr/>
      <dgm:t>
        <a:bodyPr/>
        <a:lstStyle/>
        <a:p>
          <a:r>
            <a:rPr lang="en-US" i="1" dirty="0" err="1" smtClean="0"/>
            <a:t>ngày</a:t>
          </a:r>
          <a:r>
            <a:rPr lang="en-US" i="1" dirty="0" smtClean="0"/>
            <a:t> 22 </a:t>
          </a:r>
          <a:r>
            <a:rPr lang="en-US" i="1" dirty="0" err="1" smtClean="0"/>
            <a:t>tháng</a:t>
          </a:r>
          <a:r>
            <a:rPr lang="en-US" i="1" dirty="0" smtClean="0"/>
            <a:t> 7 </a:t>
          </a:r>
          <a:r>
            <a:rPr lang="en-US" i="1" dirty="0" err="1" smtClean="0"/>
            <a:t>năm</a:t>
          </a:r>
          <a:r>
            <a:rPr lang="en-US" i="1" dirty="0" smtClean="0"/>
            <a:t> 2016</a:t>
          </a:r>
          <a:endParaRPr lang="en-US" dirty="0"/>
        </a:p>
      </dgm:t>
    </dgm:pt>
    <dgm:pt modelId="{BD3DC9D7-8A48-4B77-BDE5-BEB1A6C8C67D}" type="parTrans" cxnId="{16E78714-78E2-401E-B354-C58B05F3FF42}">
      <dgm:prSet/>
      <dgm:spPr/>
      <dgm:t>
        <a:bodyPr/>
        <a:lstStyle/>
        <a:p>
          <a:endParaRPr lang="en-US"/>
        </a:p>
      </dgm:t>
    </dgm:pt>
    <dgm:pt modelId="{4D60DBD0-B005-4490-AA5F-54B9E8696D8D}" type="sibTrans" cxnId="{16E78714-78E2-401E-B354-C58B05F3FF42}">
      <dgm:prSet/>
      <dgm:spPr/>
      <dgm:t>
        <a:bodyPr/>
        <a:lstStyle/>
        <a:p>
          <a:endParaRPr lang="en-US"/>
        </a:p>
      </dgm:t>
    </dgm:pt>
    <dgm:pt modelId="{D101FCEA-E79D-43DE-9CCF-FC0FEFAA27E4}">
      <dgm:prSet/>
      <dgm:spPr/>
      <dgm:t>
        <a:bodyPr/>
        <a:lstStyle/>
        <a:p>
          <a:r>
            <a:rPr lang="en-US" i="1" dirty="0" smtClean="0"/>
            <a:t>ngày 22 tháng 7 năm 2016</a:t>
          </a:r>
          <a:endParaRPr lang="en-US" dirty="0"/>
        </a:p>
      </dgm:t>
    </dgm:pt>
    <dgm:pt modelId="{0E591D7C-C05A-41D7-84E2-E825C5A1354B}" type="parTrans" cxnId="{09495962-5999-4E8E-919A-7C8BEFBB8E8C}">
      <dgm:prSet/>
      <dgm:spPr/>
      <dgm:t>
        <a:bodyPr/>
        <a:lstStyle/>
        <a:p>
          <a:endParaRPr lang="en-US"/>
        </a:p>
      </dgm:t>
    </dgm:pt>
    <dgm:pt modelId="{0B5EC046-42F3-441F-A272-7AAC152CE914}" type="sibTrans" cxnId="{09495962-5999-4E8E-919A-7C8BEFBB8E8C}">
      <dgm:prSet/>
      <dgm:spPr/>
      <dgm:t>
        <a:bodyPr/>
        <a:lstStyle/>
        <a:p>
          <a:endParaRPr lang="en-US"/>
        </a:p>
      </dgm:t>
    </dgm:pt>
    <dgm:pt modelId="{5C731FAE-E237-47FE-B085-54DBFE965EAA}" type="pres">
      <dgm:prSet presAssocID="{0E097696-B93A-4D28-963F-DA5D8F80A9F8}" presName="theList" presStyleCnt="0">
        <dgm:presLayoutVars>
          <dgm:dir/>
          <dgm:animLvl val="lvl"/>
          <dgm:resizeHandles val="exact"/>
        </dgm:presLayoutVars>
      </dgm:prSet>
      <dgm:spPr/>
      <dgm:t>
        <a:bodyPr/>
        <a:lstStyle/>
        <a:p>
          <a:endParaRPr lang="en-US"/>
        </a:p>
      </dgm:t>
    </dgm:pt>
    <dgm:pt modelId="{E7211442-AC19-49E3-94A8-3951A0564256}" type="pres">
      <dgm:prSet presAssocID="{D8164C0F-BE6A-4DD4-8560-187BD1E05405}" presName="compNode" presStyleCnt="0"/>
      <dgm:spPr/>
    </dgm:pt>
    <dgm:pt modelId="{2DDC55A4-4DBE-42D0-9B68-0F1C1D678103}" type="pres">
      <dgm:prSet presAssocID="{D8164C0F-BE6A-4DD4-8560-187BD1E05405}" presName="aNode" presStyleLbl="bgShp" presStyleIdx="0" presStyleCnt="3"/>
      <dgm:spPr/>
      <dgm:t>
        <a:bodyPr/>
        <a:lstStyle/>
        <a:p>
          <a:endParaRPr lang="en-US"/>
        </a:p>
      </dgm:t>
    </dgm:pt>
    <dgm:pt modelId="{5CF1B331-2ACE-480C-BC2C-C967226174F8}" type="pres">
      <dgm:prSet presAssocID="{D8164C0F-BE6A-4DD4-8560-187BD1E05405}" presName="textNode" presStyleLbl="bgShp" presStyleIdx="0" presStyleCnt="3"/>
      <dgm:spPr/>
      <dgm:t>
        <a:bodyPr/>
        <a:lstStyle/>
        <a:p>
          <a:endParaRPr lang="en-US"/>
        </a:p>
      </dgm:t>
    </dgm:pt>
    <dgm:pt modelId="{6763C7B0-BD94-4F62-810B-63030BAE3F25}" type="pres">
      <dgm:prSet presAssocID="{D8164C0F-BE6A-4DD4-8560-187BD1E05405}" presName="compChildNode" presStyleCnt="0"/>
      <dgm:spPr/>
    </dgm:pt>
    <dgm:pt modelId="{0FE3FCD2-EFDF-4608-A789-7F80869A1DA4}" type="pres">
      <dgm:prSet presAssocID="{D8164C0F-BE6A-4DD4-8560-187BD1E05405}" presName="theInnerList" presStyleCnt="0"/>
      <dgm:spPr/>
    </dgm:pt>
    <dgm:pt modelId="{D7FDA35B-ACF2-41C4-AB53-E0AD97985495}" type="pres">
      <dgm:prSet presAssocID="{A4960DC0-58DA-4E3F-9FD5-850922228944}" presName="childNode" presStyleLbl="node1" presStyleIdx="0" presStyleCnt="6">
        <dgm:presLayoutVars>
          <dgm:bulletEnabled val="1"/>
        </dgm:presLayoutVars>
      </dgm:prSet>
      <dgm:spPr/>
      <dgm:t>
        <a:bodyPr/>
        <a:lstStyle/>
        <a:p>
          <a:endParaRPr lang="en-US"/>
        </a:p>
      </dgm:t>
    </dgm:pt>
    <dgm:pt modelId="{FF04E955-4698-4E26-9D63-6AE445A07DDB}" type="pres">
      <dgm:prSet presAssocID="{A4960DC0-58DA-4E3F-9FD5-850922228944}" presName="aSpace2" presStyleCnt="0"/>
      <dgm:spPr/>
    </dgm:pt>
    <dgm:pt modelId="{14D24F47-A726-46EC-A153-6605B4FB9243}" type="pres">
      <dgm:prSet presAssocID="{4CA476A7-30CB-4A0B-9B8D-22EDE6827637}" presName="childNode" presStyleLbl="node1" presStyleIdx="1" presStyleCnt="6">
        <dgm:presLayoutVars>
          <dgm:bulletEnabled val="1"/>
        </dgm:presLayoutVars>
      </dgm:prSet>
      <dgm:spPr/>
      <dgm:t>
        <a:bodyPr/>
        <a:lstStyle/>
        <a:p>
          <a:endParaRPr lang="en-US"/>
        </a:p>
      </dgm:t>
    </dgm:pt>
    <dgm:pt modelId="{0DE7EBE5-C0BB-44B2-8552-71D96F0C8ABB}" type="pres">
      <dgm:prSet presAssocID="{D8164C0F-BE6A-4DD4-8560-187BD1E05405}" presName="aSpace" presStyleCnt="0"/>
      <dgm:spPr/>
    </dgm:pt>
    <dgm:pt modelId="{DC75DE59-6747-4B69-AD90-07360827C4BE}" type="pres">
      <dgm:prSet presAssocID="{A5403C3C-C907-4CC6-8386-BFAF5BDC42C7}" presName="compNode" presStyleCnt="0"/>
      <dgm:spPr/>
    </dgm:pt>
    <dgm:pt modelId="{A7DDDE0B-483C-4B35-90CD-6BA0FEE363A1}" type="pres">
      <dgm:prSet presAssocID="{A5403C3C-C907-4CC6-8386-BFAF5BDC42C7}" presName="aNode" presStyleLbl="bgShp" presStyleIdx="1" presStyleCnt="3"/>
      <dgm:spPr/>
      <dgm:t>
        <a:bodyPr/>
        <a:lstStyle/>
        <a:p>
          <a:endParaRPr lang="en-US"/>
        </a:p>
      </dgm:t>
    </dgm:pt>
    <dgm:pt modelId="{97DB3F0A-D062-49B8-94A6-28F079CC7D6A}" type="pres">
      <dgm:prSet presAssocID="{A5403C3C-C907-4CC6-8386-BFAF5BDC42C7}" presName="textNode" presStyleLbl="bgShp" presStyleIdx="1" presStyleCnt="3"/>
      <dgm:spPr/>
      <dgm:t>
        <a:bodyPr/>
        <a:lstStyle/>
        <a:p>
          <a:endParaRPr lang="en-US"/>
        </a:p>
      </dgm:t>
    </dgm:pt>
    <dgm:pt modelId="{630369FA-2CF7-4D35-A66B-C716D4A76A3B}" type="pres">
      <dgm:prSet presAssocID="{A5403C3C-C907-4CC6-8386-BFAF5BDC42C7}" presName="compChildNode" presStyleCnt="0"/>
      <dgm:spPr/>
    </dgm:pt>
    <dgm:pt modelId="{B44BD35A-684C-44FA-A39C-E19C87241AC4}" type="pres">
      <dgm:prSet presAssocID="{A5403C3C-C907-4CC6-8386-BFAF5BDC42C7}" presName="theInnerList" presStyleCnt="0"/>
      <dgm:spPr/>
    </dgm:pt>
    <dgm:pt modelId="{F3689AB5-FF43-4873-90D4-585BAC762D75}" type="pres">
      <dgm:prSet presAssocID="{D07CD5F6-1B41-4FD2-A869-5C6ABE410BC9}" presName="childNode" presStyleLbl="node1" presStyleIdx="2" presStyleCnt="6">
        <dgm:presLayoutVars>
          <dgm:bulletEnabled val="1"/>
        </dgm:presLayoutVars>
      </dgm:prSet>
      <dgm:spPr/>
      <dgm:t>
        <a:bodyPr/>
        <a:lstStyle/>
        <a:p>
          <a:endParaRPr lang="en-US"/>
        </a:p>
      </dgm:t>
    </dgm:pt>
    <dgm:pt modelId="{6C30DE56-17AD-4456-A592-CBFC1213F36C}" type="pres">
      <dgm:prSet presAssocID="{D07CD5F6-1B41-4FD2-A869-5C6ABE410BC9}" presName="aSpace2" presStyleCnt="0"/>
      <dgm:spPr/>
    </dgm:pt>
    <dgm:pt modelId="{A6D56FF4-9C89-45F1-8866-75F85D3BA327}" type="pres">
      <dgm:prSet presAssocID="{130B308E-767A-4C2B-92E8-5EAC734037A4}" presName="childNode" presStyleLbl="node1" presStyleIdx="3" presStyleCnt="6">
        <dgm:presLayoutVars>
          <dgm:bulletEnabled val="1"/>
        </dgm:presLayoutVars>
      </dgm:prSet>
      <dgm:spPr/>
      <dgm:t>
        <a:bodyPr/>
        <a:lstStyle/>
        <a:p>
          <a:endParaRPr lang="en-US"/>
        </a:p>
      </dgm:t>
    </dgm:pt>
    <dgm:pt modelId="{CFD4FD0F-70F8-4BE2-AD34-C46A6693AAFD}" type="pres">
      <dgm:prSet presAssocID="{A5403C3C-C907-4CC6-8386-BFAF5BDC42C7}" presName="aSpace" presStyleCnt="0"/>
      <dgm:spPr/>
    </dgm:pt>
    <dgm:pt modelId="{2CC467F4-6E15-4AF4-A731-27AD6286BAC1}" type="pres">
      <dgm:prSet presAssocID="{30A55FE7-0B10-4389-9FC7-6AAF03AA8ADC}" presName="compNode" presStyleCnt="0"/>
      <dgm:spPr/>
    </dgm:pt>
    <dgm:pt modelId="{A3C4BAD3-E596-446C-B9AA-350FA2747266}" type="pres">
      <dgm:prSet presAssocID="{30A55FE7-0B10-4389-9FC7-6AAF03AA8ADC}" presName="aNode" presStyleLbl="bgShp" presStyleIdx="2" presStyleCnt="3" custLinFactNeighborX="4878"/>
      <dgm:spPr/>
      <dgm:t>
        <a:bodyPr/>
        <a:lstStyle/>
        <a:p>
          <a:endParaRPr lang="en-US"/>
        </a:p>
      </dgm:t>
    </dgm:pt>
    <dgm:pt modelId="{38B4FBC2-4254-4663-9C75-1783D719E652}" type="pres">
      <dgm:prSet presAssocID="{30A55FE7-0B10-4389-9FC7-6AAF03AA8ADC}" presName="textNode" presStyleLbl="bgShp" presStyleIdx="2" presStyleCnt="3"/>
      <dgm:spPr/>
      <dgm:t>
        <a:bodyPr/>
        <a:lstStyle/>
        <a:p>
          <a:endParaRPr lang="en-US"/>
        </a:p>
      </dgm:t>
    </dgm:pt>
    <dgm:pt modelId="{36E52ADD-8611-408F-B686-3EAE479AECA2}" type="pres">
      <dgm:prSet presAssocID="{30A55FE7-0B10-4389-9FC7-6AAF03AA8ADC}" presName="compChildNode" presStyleCnt="0"/>
      <dgm:spPr/>
    </dgm:pt>
    <dgm:pt modelId="{A79AD692-6435-4E15-B6A3-0F4A2C199B05}" type="pres">
      <dgm:prSet presAssocID="{30A55FE7-0B10-4389-9FC7-6AAF03AA8ADC}" presName="theInnerList" presStyleCnt="0"/>
      <dgm:spPr/>
    </dgm:pt>
    <dgm:pt modelId="{5922A773-A5A2-41CE-B0B2-E0A3113080D6}" type="pres">
      <dgm:prSet presAssocID="{C808BCFD-7C4E-4AD8-9617-0DE795BFB253}" presName="childNode" presStyleLbl="node1" presStyleIdx="4" presStyleCnt="6">
        <dgm:presLayoutVars>
          <dgm:bulletEnabled val="1"/>
        </dgm:presLayoutVars>
      </dgm:prSet>
      <dgm:spPr/>
      <dgm:t>
        <a:bodyPr/>
        <a:lstStyle/>
        <a:p>
          <a:endParaRPr lang="en-US"/>
        </a:p>
      </dgm:t>
    </dgm:pt>
    <dgm:pt modelId="{B53D09C8-1668-46A7-995B-E5823BAF2D42}" type="pres">
      <dgm:prSet presAssocID="{C808BCFD-7C4E-4AD8-9617-0DE795BFB253}" presName="aSpace2" presStyleCnt="0"/>
      <dgm:spPr/>
    </dgm:pt>
    <dgm:pt modelId="{99980A00-AB79-49A2-828D-C6E4085C3618}" type="pres">
      <dgm:prSet presAssocID="{D101FCEA-E79D-43DE-9CCF-FC0FEFAA27E4}" presName="childNode" presStyleLbl="node1" presStyleIdx="5" presStyleCnt="6">
        <dgm:presLayoutVars>
          <dgm:bulletEnabled val="1"/>
        </dgm:presLayoutVars>
      </dgm:prSet>
      <dgm:spPr/>
      <dgm:t>
        <a:bodyPr/>
        <a:lstStyle/>
        <a:p>
          <a:endParaRPr lang="en-US"/>
        </a:p>
      </dgm:t>
    </dgm:pt>
  </dgm:ptLst>
  <dgm:cxnLst>
    <dgm:cxn modelId="{BB6FE536-E738-45BD-B973-B85636A7814C}" type="presOf" srcId="{4CA476A7-30CB-4A0B-9B8D-22EDE6827637}" destId="{14D24F47-A726-46EC-A153-6605B4FB9243}" srcOrd="0" destOrd="0" presId="urn:microsoft.com/office/officeart/2005/8/layout/lProcess2"/>
    <dgm:cxn modelId="{DEE977C4-FD84-429A-933F-494AC9F3D22D}" srcId="{30A55FE7-0B10-4389-9FC7-6AAF03AA8ADC}" destId="{C808BCFD-7C4E-4AD8-9617-0DE795BFB253}" srcOrd="0" destOrd="0" parTransId="{D0CC5D2B-AA9D-46F5-9384-70E68CEB5149}" sibTransId="{C4AC59A9-A827-4E49-8CA4-D2849E08E79D}"/>
    <dgm:cxn modelId="{09495962-5999-4E8E-919A-7C8BEFBB8E8C}" srcId="{30A55FE7-0B10-4389-9FC7-6AAF03AA8ADC}" destId="{D101FCEA-E79D-43DE-9CCF-FC0FEFAA27E4}" srcOrd="1" destOrd="0" parTransId="{0E591D7C-C05A-41D7-84E2-E825C5A1354B}" sibTransId="{0B5EC046-42F3-441F-A272-7AAC152CE914}"/>
    <dgm:cxn modelId="{E75D9EEF-C481-4203-96AA-89E7070AD1E5}" srcId="{D8164C0F-BE6A-4DD4-8560-187BD1E05405}" destId="{A4960DC0-58DA-4E3F-9FD5-850922228944}" srcOrd="0" destOrd="0" parTransId="{881962CD-29ED-446C-BC03-FE74233D002D}" sibTransId="{B0C62069-B9C5-419A-AAEF-E96247CF5C45}"/>
    <dgm:cxn modelId="{2D42DCCD-5E77-4188-B247-2943528FB08D}" type="presOf" srcId="{30A55FE7-0B10-4389-9FC7-6AAF03AA8ADC}" destId="{38B4FBC2-4254-4663-9C75-1783D719E652}" srcOrd="1" destOrd="0" presId="urn:microsoft.com/office/officeart/2005/8/layout/lProcess2"/>
    <dgm:cxn modelId="{DABFA8B3-DB28-4544-AF04-7DB23CA7882F}" type="presOf" srcId="{D101FCEA-E79D-43DE-9CCF-FC0FEFAA27E4}" destId="{99980A00-AB79-49A2-828D-C6E4085C3618}" srcOrd="0" destOrd="0" presId="urn:microsoft.com/office/officeart/2005/8/layout/lProcess2"/>
    <dgm:cxn modelId="{16E78714-78E2-401E-B354-C58B05F3FF42}" srcId="{A5403C3C-C907-4CC6-8386-BFAF5BDC42C7}" destId="{130B308E-767A-4C2B-92E8-5EAC734037A4}" srcOrd="1" destOrd="0" parTransId="{BD3DC9D7-8A48-4B77-BDE5-BEB1A6C8C67D}" sibTransId="{4D60DBD0-B005-4490-AA5F-54B9E8696D8D}"/>
    <dgm:cxn modelId="{6EF967EB-4B75-43B9-97D0-58EB048629D3}" type="presOf" srcId="{D07CD5F6-1B41-4FD2-A869-5C6ABE410BC9}" destId="{F3689AB5-FF43-4873-90D4-585BAC762D75}" srcOrd="0" destOrd="0" presId="urn:microsoft.com/office/officeart/2005/8/layout/lProcess2"/>
    <dgm:cxn modelId="{4E372ED1-FC8A-42D0-B610-67A08F653ACD}" srcId="{0E097696-B93A-4D28-963F-DA5D8F80A9F8}" destId="{D8164C0F-BE6A-4DD4-8560-187BD1E05405}" srcOrd="0" destOrd="0" parTransId="{DAF53230-F7B0-4EDE-93FB-C99FCC6F323F}" sibTransId="{69CA3D2D-2341-4137-9A6B-D080B1B9E0E4}"/>
    <dgm:cxn modelId="{54CFCDD3-8717-4A68-A71C-8FB4E14BDD06}" type="presOf" srcId="{A4960DC0-58DA-4E3F-9FD5-850922228944}" destId="{D7FDA35B-ACF2-41C4-AB53-E0AD97985495}" srcOrd="0" destOrd="0" presId="urn:microsoft.com/office/officeart/2005/8/layout/lProcess2"/>
    <dgm:cxn modelId="{162FAC50-8457-4415-AD48-CAE6E230BFE8}" type="presOf" srcId="{0E097696-B93A-4D28-963F-DA5D8F80A9F8}" destId="{5C731FAE-E237-47FE-B085-54DBFE965EAA}" srcOrd="0" destOrd="0" presId="urn:microsoft.com/office/officeart/2005/8/layout/lProcess2"/>
    <dgm:cxn modelId="{C0887391-A39D-45E5-95C3-F535A8EA1C1B}" type="presOf" srcId="{C808BCFD-7C4E-4AD8-9617-0DE795BFB253}" destId="{5922A773-A5A2-41CE-B0B2-E0A3113080D6}" srcOrd="0" destOrd="0" presId="urn:microsoft.com/office/officeart/2005/8/layout/lProcess2"/>
    <dgm:cxn modelId="{A5780CE4-EE87-4318-8698-2823DE802BCF}" srcId="{A5403C3C-C907-4CC6-8386-BFAF5BDC42C7}" destId="{D07CD5F6-1B41-4FD2-A869-5C6ABE410BC9}" srcOrd="0" destOrd="0" parTransId="{CE7C0416-4B3B-442C-9205-1DC0CCFB5427}" sibTransId="{492F783E-126A-4D52-BB80-D48DE5D39726}"/>
    <dgm:cxn modelId="{9FB5A2B4-CFC3-4DBE-8972-260946A93F3B}" srcId="{0E097696-B93A-4D28-963F-DA5D8F80A9F8}" destId="{A5403C3C-C907-4CC6-8386-BFAF5BDC42C7}" srcOrd="1" destOrd="0" parTransId="{C09C087A-AD2B-4A0D-BE11-30AE6874D4F1}" sibTransId="{80A3B72E-38C5-44B8-9020-304B8D1BB5AE}"/>
    <dgm:cxn modelId="{C3080F54-1040-4396-8EEF-32BB7B5E6767}" type="presOf" srcId="{A5403C3C-C907-4CC6-8386-BFAF5BDC42C7}" destId="{A7DDDE0B-483C-4B35-90CD-6BA0FEE363A1}" srcOrd="0" destOrd="0" presId="urn:microsoft.com/office/officeart/2005/8/layout/lProcess2"/>
    <dgm:cxn modelId="{B3B3741B-FA90-4532-8F90-5F820752DDCA}" type="presOf" srcId="{D8164C0F-BE6A-4DD4-8560-187BD1E05405}" destId="{5CF1B331-2ACE-480C-BC2C-C967226174F8}" srcOrd="1" destOrd="0" presId="urn:microsoft.com/office/officeart/2005/8/layout/lProcess2"/>
    <dgm:cxn modelId="{D9FE9AD4-5F55-42B7-BA33-04F89E8B73AF}" type="presOf" srcId="{130B308E-767A-4C2B-92E8-5EAC734037A4}" destId="{A6D56FF4-9C89-45F1-8866-75F85D3BA327}" srcOrd="0" destOrd="0" presId="urn:microsoft.com/office/officeart/2005/8/layout/lProcess2"/>
    <dgm:cxn modelId="{1384530F-6E00-4F44-ACC6-5923CCD64139}" srcId="{0E097696-B93A-4D28-963F-DA5D8F80A9F8}" destId="{30A55FE7-0B10-4389-9FC7-6AAF03AA8ADC}" srcOrd="2" destOrd="0" parTransId="{97E1CEEC-86F7-4B25-BECE-C78492250406}" sibTransId="{78191871-7390-40A9-BD44-C0FECC713BBE}"/>
    <dgm:cxn modelId="{E9D8DA04-A8BD-4CFA-B202-412BCDE0951B}" type="presOf" srcId="{A5403C3C-C907-4CC6-8386-BFAF5BDC42C7}" destId="{97DB3F0A-D062-49B8-94A6-28F079CC7D6A}" srcOrd="1" destOrd="0" presId="urn:microsoft.com/office/officeart/2005/8/layout/lProcess2"/>
    <dgm:cxn modelId="{16AF7ECE-5A32-4966-B2C6-8C1B131365EE}" type="presOf" srcId="{D8164C0F-BE6A-4DD4-8560-187BD1E05405}" destId="{2DDC55A4-4DBE-42D0-9B68-0F1C1D678103}" srcOrd="0" destOrd="0" presId="urn:microsoft.com/office/officeart/2005/8/layout/lProcess2"/>
    <dgm:cxn modelId="{37FCFB94-E87A-4860-91A6-20B1E5E762F3}" srcId="{D8164C0F-BE6A-4DD4-8560-187BD1E05405}" destId="{4CA476A7-30CB-4A0B-9B8D-22EDE6827637}" srcOrd="1" destOrd="0" parTransId="{4052BE61-81B7-4582-91C8-54C783B7ACCF}" sibTransId="{39ECE0ED-772B-4B7E-84D9-99F88C5CA3DC}"/>
    <dgm:cxn modelId="{CAABF648-3695-4A2A-88A4-338853FF7E67}" type="presOf" srcId="{30A55FE7-0B10-4389-9FC7-6AAF03AA8ADC}" destId="{A3C4BAD3-E596-446C-B9AA-350FA2747266}" srcOrd="0" destOrd="0" presId="urn:microsoft.com/office/officeart/2005/8/layout/lProcess2"/>
    <dgm:cxn modelId="{BF5F4B85-E8F3-41B4-87D7-220DA09BF44F}" type="presParOf" srcId="{5C731FAE-E237-47FE-B085-54DBFE965EAA}" destId="{E7211442-AC19-49E3-94A8-3951A0564256}" srcOrd="0" destOrd="0" presId="urn:microsoft.com/office/officeart/2005/8/layout/lProcess2"/>
    <dgm:cxn modelId="{6E5BF052-B533-46ED-A3F0-D0A371333633}" type="presParOf" srcId="{E7211442-AC19-49E3-94A8-3951A0564256}" destId="{2DDC55A4-4DBE-42D0-9B68-0F1C1D678103}" srcOrd="0" destOrd="0" presId="urn:microsoft.com/office/officeart/2005/8/layout/lProcess2"/>
    <dgm:cxn modelId="{280E9F2F-6C2C-4FA2-9519-7C231793EE82}" type="presParOf" srcId="{E7211442-AC19-49E3-94A8-3951A0564256}" destId="{5CF1B331-2ACE-480C-BC2C-C967226174F8}" srcOrd="1" destOrd="0" presId="urn:microsoft.com/office/officeart/2005/8/layout/lProcess2"/>
    <dgm:cxn modelId="{E1E2E18F-E056-4A33-9387-C48024808C2C}" type="presParOf" srcId="{E7211442-AC19-49E3-94A8-3951A0564256}" destId="{6763C7B0-BD94-4F62-810B-63030BAE3F25}" srcOrd="2" destOrd="0" presId="urn:microsoft.com/office/officeart/2005/8/layout/lProcess2"/>
    <dgm:cxn modelId="{D4B64477-0097-44D9-A7D3-5A42B0223F93}" type="presParOf" srcId="{6763C7B0-BD94-4F62-810B-63030BAE3F25}" destId="{0FE3FCD2-EFDF-4608-A789-7F80869A1DA4}" srcOrd="0" destOrd="0" presId="urn:microsoft.com/office/officeart/2005/8/layout/lProcess2"/>
    <dgm:cxn modelId="{8AF05FFC-1820-4DBF-AC00-B05726954B1C}" type="presParOf" srcId="{0FE3FCD2-EFDF-4608-A789-7F80869A1DA4}" destId="{D7FDA35B-ACF2-41C4-AB53-E0AD97985495}" srcOrd="0" destOrd="0" presId="urn:microsoft.com/office/officeart/2005/8/layout/lProcess2"/>
    <dgm:cxn modelId="{9D7687AB-77FC-4284-9E58-73DEC2D4A883}" type="presParOf" srcId="{0FE3FCD2-EFDF-4608-A789-7F80869A1DA4}" destId="{FF04E955-4698-4E26-9D63-6AE445A07DDB}" srcOrd="1" destOrd="0" presId="urn:microsoft.com/office/officeart/2005/8/layout/lProcess2"/>
    <dgm:cxn modelId="{8D1C1AD7-4BDF-4DE9-A215-A5BD23660394}" type="presParOf" srcId="{0FE3FCD2-EFDF-4608-A789-7F80869A1DA4}" destId="{14D24F47-A726-46EC-A153-6605B4FB9243}" srcOrd="2" destOrd="0" presId="urn:microsoft.com/office/officeart/2005/8/layout/lProcess2"/>
    <dgm:cxn modelId="{FF79D920-AFE8-4F2C-949E-99FFB058C38B}" type="presParOf" srcId="{5C731FAE-E237-47FE-B085-54DBFE965EAA}" destId="{0DE7EBE5-C0BB-44B2-8552-71D96F0C8ABB}" srcOrd="1" destOrd="0" presId="urn:microsoft.com/office/officeart/2005/8/layout/lProcess2"/>
    <dgm:cxn modelId="{90A8D3E7-08C5-4CFD-8158-9065AF648FAB}" type="presParOf" srcId="{5C731FAE-E237-47FE-B085-54DBFE965EAA}" destId="{DC75DE59-6747-4B69-AD90-07360827C4BE}" srcOrd="2" destOrd="0" presId="urn:microsoft.com/office/officeart/2005/8/layout/lProcess2"/>
    <dgm:cxn modelId="{44D2C8A8-D19B-4623-B172-2AF6E2EDF078}" type="presParOf" srcId="{DC75DE59-6747-4B69-AD90-07360827C4BE}" destId="{A7DDDE0B-483C-4B35-90CD-6BA0FEE363A1}" srcOrd="0" destOrd="0" presId="urn:microsoft.com/office/officeart/2005/8/layout/lProcess2"/>
    <dgm:cxn modelId="{6AB0A6E8-5EF2-4018-9707-DBCFCAF1F90F}" type="presParOf" srcId="{DC75DE59-6747-4B69-AD90-07360827C4BE}" destId="{97DB3F0A-D062-49B8-94A6-28F079CC7D6A}" srcOrd="1" destOrd="0" presId="urn:microsoft.com/office/officeart/2005/8/layout/lProcess2"/>
    <dgm:cxn modelId="{6A2230F9-141B-49E0-A8F0-37345EBA1719}" type="presParOf" srcId="{DC75DE59-6747-4B69-AD90-07360827C4BE}" destId="{630369FA-2CF7-4D35-A66B-C716D4A76A3B}" srcOrd="2" destOrd="0" presId="urn:microsoft.com/office/officeart/2005/8/layout/lProcess2"/>
    <dgm:cxn modelId="{A91432FC-0DE1-4591-B9D5-A64D4DCCCD1D}" type="presParOf" srcId="{630369FA-2CF7-4D35-A66B-C716D4A76A3B}" destId="{B44BD35A-684C-44FA-A39C-E19C87241AC4}" srcOrd="0" destOrd="0" presId="urn:microsoft.com/office/officeart/2005/8/layout/lProcess2"/>
    <dgm:cxn modelId="{0FC81BBF-D5B0-4C40-A96A-1A4D4A827669}" type="presParOf" srcId="{B44BD35A-684C-44FA-A39C-E19C87241AC4}" destId="{F3689AB5-FF43-4873-90D4-585BAC762D75}" srcOrd="0" destOrd="0" presId="urn:microsoft.com/office/officeart/2005/8/layout/lProcess2"/>
    <dgm:cxn modelId="{3DFDD217-13CB-4C44-9EFE-4F74DDC8B513}" type="presParOf" srcId="{B44BD35A-684C-44FA-A39C-E19C87241AC4}" destId="{6C30DE56-17AD-4456-A592-CBFC1213F36C}" srcOrd="1" destOrd="0" presId="urn:microsoft.com/office/officeart/2005/8/layout/lProcess2"/>
    <dgm:cxn modelId="{9BDBA32B-56D6-4A53-80BD-6E5C69F31E0D}" type="presParOf" srcId="{B44BD35A-684C-44FA-A39C-E19C87241AC4}" destId="{A6D56FF4-9C89-45F1-8866-75F85D3BA327}" srcOrd="2" destOrd="0" presId="urn:microsoft.com/office/officeart/2005/8/layout/lProcess2"/>
    <dgm:cxn modelId="{553F38DC-786C-44E5-8A59-D5C35CF154DC}" type="presParOf" srcId="{5C731FAE-E237-47FE-B085-54DBFE965EAA}" destId="{CFD4FD0F-70F8-4BE2-AD34-C46A6693AAFD}" srcOrd="3" destOrd="0" presId="urn:microsoft.com/office/officeart/2005/8/layout/lProcess2"/>
    <dgm:cxn modelId="{9A02FD00-DE01-4303-9D31-8ADD66041DC3}" type="presParOf" srcId="{5C731FAE-E237-47FE-B085-54DBFE965EAA}" destId="{2CC467F4-6E15-4AF4-A731-27AD6286BAC1}" srcOrd="4" destOrd="0" presId="urn:microsoft.com/office/officeart/2005/8/layout/lProcess2"/>
    <dgm:cxn modelId="{AD089BDF-7E00-4616-9DF6-9B3DE70203B3}" type="presParOf" srcId="{2CC467F4-6E15-4AF4-A731-27AD6286BAC1}" destId="{A3C4BAD3-E596-446C-B9AA-350FA2747266}" srcOrd="0" destOrd="0" presId="urn:microsoft.com/office/officeart/2005/8/layout/lProcess2"/>
    <dgm:cxn modelId="{EB0CD347-584D-4FCF-A133-79FA92792EB7}" type="presParOf" srcId="{2CC467F4-6E15-4AF4-A731-27AD6286BAC1}" destId="{38B4FBC2-4254-4663-9C75-1783D719E652}" srcOrd="1" destOrd="0" presId="urn:microsoft.com/office/officeart/2005/8/layout/lProcess2"/>
    <dgm:cxn modelId="{EAA59039-9803-4FB9-8C2C-E0559371A129}" type="presParOf" srcId="{2CC467F4-6E15-4AF4-A731-27AD6286BAC1}" destId="{36E52ADD-8611-408F-B686-3EAE479AECA2}" srcOrd="2" destOrd="0" presId="urn:microsoft.com/office/officeart/2005/8/layout/lProcess2"/>
    <dgm:cxn modelId="{2D11D93E-1BFA-48A6-AE58-8FFF06C09B3C}" type="presParOf" srcId="{36E52ADD-8611-408F-B686-3EAE479AECA2}" destId="{A79AD692-6435-4E15-B6A3-0F4A2C199B05}" srcOrd="0" destOrd="0" presId="urn:microsoft.com/office/officeart/2005/8/layout/lProcess2"/>
    <dgm:cxn modelId="{6AEA5ABB-17B2-4872-9CE8-FFA45DB926B7}" type="presParOf" srcId="{A79AD692-6435-4E15-B6A3-0F4A2C199B05}" destId="{5922A773-A5A2-41CE-B0B2-E0A3113080D6}" srcOrd="0" destOrd="0" presId="urn:microsoft.com/office/officeart/2005/8/layout/lProcess2"/>
    <dgm:cxn modelId="{91AFBAB6-AE11-4C00-B17B-2471D9AB31BE}" type="presParOf" srcId="{A79AD692-6435-4E15-B6A3-0F4A2C199B05}" destId="{B53D09C8-1668-46A7-995B-E5823BAF2D42}" srcOrd="1" destOrd="0" presId="urn:microsoft.com/office/officeart/2005/8/layout/lProcess2"/>
    <dgm:cxn modelId="{813BD56F-40FF-4ABA-9973-EF891C325811}" type="presParOf" srcId="{A79AD692-6435-4E15-B6A3-0F4A2C199B05}" destId="{99980A00-AB79-49A2-828D-C6E4085C3618}" srcOrd="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5CCABA-6F6F-4677-B18D-0B201CF6D4E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438B15B6-AF20-468B-94D2-8C52DFA6A30C}">
      <dgm:prSet phldrT="[Text]"/>
      <dgm:spPr/>
      <dgm:t>
        <a:bodyPr/>
        <a:lstStyle/>
        <a:p>
          <a:r>
            <a:rPr lang="en-US" dirty="0" smtClean="0"/>
            <a:t>Các VB tham chiếu</a:t>
          </a:r>
          <a:endParaRPr lang="en-US" dirty="0"/>
        </a:p>
      </dgm:t>
    </dgm:pt>
    <dgm:pt modelId="{D7E5B02D-4FBE-41AC-9AC5-59E4B30E5443}" type="parTrans" cxnId="{0501AA44-C3B4-40DB-AA6F-B2DA3B8E6F62}">
      <dgm:prSet/>
      <dgm:spPr/>
      <dgm:t>
        <a:bodyPr/>
        <a:lstStyle/>
        <a:p>
          <a:endParaRPr lang="en-US"/>
        </a:p>
      </dgm:t>
    </dgm:pt>
    <dgm:pt modelId="{926EB30A-24E8-4D3B-BF58-282E85B851B6}" type="sibTrans" cxnId="{0501AA44-C3B4-40DB-AA6F-B2DA3B8E6F62}">
      <dgm:prSet/>
      <dgm:spPr/>
      <dgm:t>
        <a:bodyPr/>
        <a:lstStyle/>
        <a:p>
          <a:endParaRPr lang="en-US"/>
        </a:p>
      </dgm:t>
    </dgm:pt>
    <dgm:pt modelId="{79294693-51D7-4E5F-B790-3D668D1D83BA}">
      <dgm:prSet phldrT="[Text]"/>
      <dgm:spPr/>
      <dgm:t>
        <a:bodyPr/>
        <a:lstStyle/>
        <a:p>
          <a:r>
            <a:rPr lang="en-US" dirty="0" smtClean="0">
              <a:latin typeface="Times New Roman" panose="02020603050405020304" pitchFamily="18" charset="0"/>
              <a:cs typeface="Times New Roman" panose="02020603050405020304" pitchFamily="18" charset="0"/>
            </a:rPr>
            <a:t>Chuyển  chức danh nghề nghiệp</a:t>
          </a:r>
        </a:p>
        <a:p>
          <a:endParaRPr lang="en-US" dirty="0"/>
        </a:p>
      </dgm:t>
    </dgm:pt>
    <dgm:pt modelId="{3F7B196E-7486-4446-8C6F-E49088F622C9}" type="parTrans" cxnId="{84FB4B0E-766C-40D5-89D5-6A412AAEBB8E}">
      <dgm:prSet/>
      <dgm:spPr/>
      <dgm:t>
        <a:bodyPr/>
        <a:lstStyle/>
        <a:p>
          <a:endParaRPr lang="en-US"/>
        </a:p>
      </dgm:t>
    </dgm:pt>
    <dgm:pt modelId="{BBD36A20-43EA-4F1B-B187-09C69F91A66F}" type="sibTrans" cxnId="{84FB4B0E-766C-40D5-89D5-6A412AAEBB8E}">
      <dgm:prSet/>
      <dgm:spPr/>
      <dgm:t>
        <a:bodyPr/>
        <a:lstStyle/>
        <a:p>
          <a:endParaRPr lang="en-US"/>
        </a:p>
      </dgm:t>
    </dgm:pt>
    <dgm:pt modelId="{E4C3A35C-09FA-4F68-875C-990C7344A960}">
      <dgm:prSet phldrT="[Text]"/>
      <dgm:spPr/>
      <dgm:t>
        <a:bodyPr/>
        <a:lstStyle/>
        <a:p>
          <a:r>
            <a:rPr lang="en-US" altLang="vi-VN" dirty="0" err="1" smtClean="0">
              <a:latin typeface="Times New Roman" panose="02020603050405020304" pitchFamily="18" charset="0"/>
              <a:cs typeface="Times New Roman" panose="02020603050405020304" pitchFamily="18" charset="0"/>
            </a:rPr>
            <a:t>Thăng</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hạng</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chức</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danh</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nghề</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nghiệp</a:t>
          </a:r>
          <a:r>
            <a:rPr lang="en-US" altLang="vi-VN" dirty="0" smtClean="0">
              <a:latin typeface="Times New Roman" panose="02020603050405020304" pitchFamily="18" charset="0"/>
              <a:cs typeface="Times New Roman" panose="02020603050405020304" pitchFamily="18" charset="0"/>
            </a:rPr>
            <a:t> </a:t>
          </a:r>
          <a:endParaRPr lang="en-US" dirty="0"/>
        </a:p>
      </dgm:t>
    </dgm:pt>
    <dgm:pt modelId="{7802A7D5-E63C-4BC2-B89E-D364A1887520}" type="parTrans" cxnId="{5430A720-2609-40EA-8B3C-A29CCFAE5F5B}">
      <dgm:prSet/>
      <dgm:spPr/>
      <dgm:t>
        <a:bodyPr/>
        <a:lstStyle/>
        <a:p>
          <a:endParaRPr lang="en-US"/>
        </a:p>
      </dgm:t>
    </dgm:pt>
    <dgm:pt modelId="{8615B6EB-4ACB-4697-A2E6-4EE70AD6CE17}" type="sibTrans" cxnId="{5430A720-2609-40EA-8B3C-A29CCFAE5F5B}">
      <dgm:prSet/>
      <dgm:spPr/>
      <dgm:t>
        <a:bodyPr/>
        <a:lstStyle/>
        <a:p>
          <a:endParaRPr lang="en-US"/>
        </a:p>
      </dgm:t>
    </dgm:pt>
    <dgm:pt modelId="{C7B6DFFB-B3DC-4DBD-9A36-96DE40354302}" type="pres">
      <dgm:prSet presAssocID="{635CCABA-6F6F-4677-B18D-0B201CF6D4EF}" presName="compositeShape" presStyleCnt="0">
        <dgm:presLayoutVars>
          <dgm:dir/>
          <dgm:resizeHandles/>
        </dgm:presLayoutVars>
      </dgm:prSet>
      <dgm:spPr/>
      <dgm:t>
        <a:bodyPr/>
        <a:lstStyle/>
        <a:p>
          <a:endParaRPr lang="en-US"/>
        </a:p>
      </dgm:t>
    </dgm:pt>
    <dgm:pt modelId="{6A410A8B-6C87-44DF-9EEC-AEA16FC07918}" type="pres">
      <dgm:prSet presAssocID="{635CCABA-6F6F-4677-B18D-0B201CF6D4EF}" presName="pyramid" presStyleLbl="node1" presStyleIdx="0" presStyleCnt="1" custLinFactNeighborX="-870"/>
      <dgm:spPr/>
    </dgm:pt>
    <dgm:pt modelId="{69954DBF-6A86-47B7-92B4-E3B19E079953}" type="pres">
      <dgm:prSet presAssocID="{635CCABA-6F6F-4677-B18D-0B201CF6D4EF}" presName="theList" presStyleCnt="0"/>
      <dgm:spPr/>
    </dgm:pt>
    <dgm:pt modelId="{773530B5-6911-44CB-83F5-06F4735DEE16}" type="pres">
      <dgm:prSet presAssocID="{438B15B6-AF20-468B-94D2-8C52DFA6A30C}" presName="aNode" presStyleLbl="fgAcc1" presStyleIdx="0" presStyleCnt="3">
        <dgm:presLayoutVars>
          <dgm:bulletEnabled val="1"/>
        </dgm:presLayoutVars>
      </dgm:prSet>
      <dgm:spPr/>
      <dgm:t>
        <a:bodyPr/>
        <a:lstStyle/>
        <a:p>
          <a:endParaRPr lang="en-US"/>
        </a:p>
      </dgm:t>
    </dgm:pt>
    <dgm:pt modelId="{561DF6F9-45DE-44E9-B975-DDADA3AE08C8}" type="pres">
      <dgm:prSet presAssocID="{438B15B6-AF20-468B-94D2-8C52DFA6A30C}" presName="aSpace" presStyleCnt="0"/>
      <dgm:spPr/>
    </dgm:pt>
    <dgm:pt modelId="{47E58CB0-01F5-4A00-80DB-23DA25ACE7C0}" type="pres">
      <dgm:prSet presAssocID="{79294693-51D7-4E5F-B790-3D668D1D83BA}" presName="aNode" presStyleLbl="fgAcc1" presStyleIdx="1" presStyleCnt="3">
        <dgm:presLayoutVars>
          <dgm:bulletEnabled val="1"/>
        </dgm:presLayoutVars>
      </dgm:prSet>
      <dgm:spPr/>
      <dgm:t>
        <a:bodyPr/>
        <a:lstStyle/>
        <a:p>
          <a:endParaRPr lang="en-US"/>
        </a:p>
      </dgm:t>
    </dgm:pt>
    <dgm:pt modelId="{692B8877-C949-448E-B0CC-9D8FA1C0037E}" type="pres">
      <dgm:prSet presAssocID="{79294693-51D7-4E5F-B790-3D668D1D83BA}" presName="aSpace" presStyleCnt="0"/>
      <dgm:spPr/>
    </dgm:pt>
    <dgm:pt modelId="{955614B5-3D41-4278-9C7A-D986FB2829A1}" type="pres">
      <dgm:prSet presAssocID="{E4C3A35C-09FA-4F68-875C-990C7344A960}" presName="aNode" presStyleLbl="fgAcc1" presStyleIdx="2" presStyleCnt="3" custLinFactNeighborX="703" custLinFactNeighborY="-46250">
        <dgm:presLayoutVars>
          <dgm:bulletEnabled val="1"/>
        </dgm:presLayoutVars>
      </dgm:prSet>
      <dgm:spPr/>
      <dgm:t>
        <a:bodyPr/>
        <a:lstStyle/>
        <a:p>
          <a:endParaRPr lang="en-US"/>
        </a:p>
      </dgm:t>
    </dgm:pt>
    <dgm:pt modelId="{FCB957F0-7AF9-4C36-9F69-C9C0048B34DC}" type="pres">
      <dgm:prSet presAssocID="{E4C3A35C-09FA-4F68-875C-990C7344A960}" presName="aSpace" presStyleCnt="0"/>
      <dgm:spPr/>
    </dgm:pt>
  </dgm:ptLst>
  <dgm:cxnLst>
    <dgm:cxn modelId="{A4703A07-0FA7-4A40-A224-3101134DE9FB}" type="presOf" srcId="{438B15B6-AF20-468B-94D2-8C52DFA6A30C}" destId="{773530B5-6911-44CB-83F5-06F4735DEE16}" srcOrd="0" destOrd="0" presId="urn:microsoft.com/office/officeart/2005/8/layout/pyramid2"/>
    <dgm:cxn modelId="{49D94B42-19B9-4C5D-AAC1-389969194E97}" type="presOf" srcId="{E4C3A35C-09FA-4F68-875C-990C7344A960}" destId="{955614B5-3D41-4278-9C7A-D986FB2829A1}" srcOrd="0" destOrd="0" presId="urn:microsoft.com/office/officeart/2005/8/layout/pyramid2"/>
    <dgm:cxn modelId="{0501AA44-C3B4-40DB-AA6F-B2DA3B8E6F62}" srcId="{635CCABA-6F6F-4677-B18D-0B201CF6D4EF}" destId="{438B15B6-AF20-468B-94D2-8C52DFA6A30C}" srcOrd="0" destOrd="0" parTransId="{D7E5B02D-4FBE-41AC-9AC5-59E4B30E5443}" sibTransId="{926EB30A-24E8-4D3B-BF58-282E85B851B6}"/>
    <dgm:cxn modelId="{84FB4B0E-766C-40D5-89D5-6A412AAEBB8E}" srcId="{635CCABA-6F6F-4677-B18D-0B201CF6D4EF}" destId="{79294693-51D7-4E5F-B790-3D668D1D83BA}" srcOrd="1" destOrd="0" parTransId="{3F7B196E-7486-4446-8C6F-E49088F622C9}" sibTransId="{BBD36A20-43EA-4F1B-B187-09C69F91A66F}"/>
    <dgm:cxn modelId="{5430A720-2609-40EA-8B3C-A29CCFAE5F5B}" srcId="{635CCABA-6F6F-4677-B18D-0B201CF6D4EF}" destId="{E4C3A35C-09FA-4F68-875C-990C7344A960}" srcOrd="2" destOrd="0" parTransId="{7802A7D5-E63C-4BC2-B89E-D364A1887520}" sibTransId="{8615B6EB-4ACB-4697-A2E6-4EE70AD6CE17}"/>
    <dgm:cxn modelId="{DBC740C0-AFE2-469D-B4FA-FB45EEAF5DDD}" type="presOf" srcId="{635CCABA-6F6F-4677-B18D-0B201CF6D4EF}" destId="{C7B6DFFB-B3DC-4DBD-9A36-96DE40354302}" srcOrd="0" destOrd="0" presId="urn:microsoft.com/office/officeart/2005/8/layout/pyramid2"/>
    <dgm:cxn modelId="{B8C2A23F-A4C3-4C0E-B4B5-3026475971CB}" type="presOf" srcId="{79294693-51D7-4E5F-B790-3D668D1D83BA}" destId="{47E58CB0-01F5-4A00-80DB-23DA25ACE7C0}" srcOrd="0" destOrd="0" presId="urn:microsoft.com/office/officeart/2005/8/layout/pyramid2"/>
    <dgm:cxn modelId="{F8842110-A083-49C8-B968-C35FCA369E5D}" type="presParOf" srcId="{C7B6DFFB-B3DC-4DBD-9A36-96DE40354302}" destId="{6A410A8B-6C87-44DF-9EEC-AEA16FC07918}" srcOrd="0" destOrd="0" presId="urn:microsoft.com/office/officeart/2005/8/layout/pyramid2"/>
    <dgm:cxn modelId="{F580D436-76AF-4334-9B35-EF5E884E899E}" type="presParOf" srcId="{C7B6DFFB-B3DC-4DBD-9A36-96DE40354302}" destId="{69954DBF-6A86-47B7-92B4-E3B19E079953}" srcOrd="1" destOrd="0" presId="urn:microsoft.com/office/officeart/2005/8/layout/pyramid2"/>
    <dgm:cxn modelId="{921108E0-6979-4AA2-9386-3C9100D7D572}" type="presParOf" srcId="{69954DBF-6A86-47B7-92B4-E3B19E079953}" destId="{773530B5-6911-44CB-83F5-06F4735DEE16}" srcOrd="0" destOrd="0" presId="urn:microsoft.com/office/officeart/2005/8/layout/pyramid2"/>
    <dgm:cxn modelId="{8C9A67C4-C393-4535-ACE4-B44615533EF4}" type="presParOf" srcId="{69954DBF-6A86-47B7-92B4-E3B19E079953}" destId="{561DF6F9-45DE-44E9-B975-DDADA3AE08C8}" srcOrd="1" destOrd="0" presId="urn:microsoft.com/office/officeart/2005/8/layout/pyramid2"/>
    <dgm:cxn modelId="{A25FAC92-0625-4719-A833-14E3B09E3CE3}" type="presParOf" srcId="{69954DBF-6A86-47B7-92B4-E3B19E079953}" destId="{47E58CB0-01F5-4A00-80DB-23DA25ACE7C0}" srcOrd="2" destOrd="0" presId="urn:microsoft.com/office/officeart/2005/8/layout/pyramid2"/>
    <dgm:cxn modelId="{A14AA240-8E41-4A85-935A-7A24F1FCBDBA}" type="presParOf" srcId="{69954DBF-6A86-47B7-92B4-E3B19E079953}" destId="{692B8877-C949-448E-B0CC-9D8FA1C0037E}" srcOrd="3" destOrd="0" presId="urn:microsoft.com/office/officeart/2005/8/layout/pyramid2"/>
    <dgm:cxn modelId="{EEE7FD47-AD81-4C3E-8DE5-9A59E4BED060}" type="presParOf" srcId="{69954DBF-6A86-47B7-92B4-E3B19E079953}" destId="{955614B5-3D41-4278-9C7A-D986FB2829A1}" srcOrd="4" destOrd="0" presId="urn:microsoft.com/office/officeart/2005/8/layout/pyramid2"/>
    <dgm:cxn modelId="{EABC6A8A-7E33-420E-AEF3-15C2A8F659DD}" type="presParOf" srcId="{69954DBF-6A86-47B7-92B4-E3B19E079953}" destId="{FCB957F0-7AF9-4C36-9F69-C9C0048B34DC}" srcOrd="5"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EF84D04-F7B4-4A5B-930E-EA2F9C6BF0D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9867869-B23A-4CD1-8539-3AAABD0DABD9}">
      <dgm:prSet phldrT="[Text]" custT="1"/>
      <dgm:spPr/>
      <dgm:t>
        <a:bodyPr/>
        <a:lstStyle/>
        <a:p>
          <a:r>
            <a:rPr lang="en-US" sz="2400" dirty="0" err="1" smtClean="0">
              <a:latin typeface="Times New Roman" pitchFamily="18" charset="0"/>
              <a:cs typeface="Times New Roman" pitchFamily="18" charset="0"/>
            </a:rPr>
            <a:t>Luật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Luật</a:t>
          </a:r>
          <a:r>
            <a:rPr lang="en-US" sz="2400" dirty="0" smtClean="0">
              <a:latin typeface="Times New Roman" pitchFamily="18" charset="0"/>
              <a:cs typeface="Times New Roman" pitchFamily="18" charset="0"/>
            </a:rPr>
            <a:t> 58/2010/QH12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15/11/2010</a:t>
          </a:r>
          <a:r>
            <a:rPr lang="en-US" sz="2000" dirty="0" smtClean="0">
              <a:latin typeface="Times New Roman" pitchFamily="18" charset="0"/>
              <a:cs typeface="Times New Roman" pitchFamily="18" charset="0"/>
            </a:rPr>
            <a:t>):</a:t>
          </a:r>
          <a:endParaRPr lang="en-US" sz="2000" dirty="0"/>
        </a:p>
      </dgm:t>
    </dgm:pt>
    <dgm:pt modelId="{CEAE5DA1-295A-4731-B2C6-0EAC746D6CFD}" type="parTrans" cxnId="{46239074-8C9A-41FB-85A4-4997F4F7E016}">
      <dgm:prSet/>
      <dgm:spPr/>
      <dgm:t>
        <a:bodyPr/>
        <a:lstStyle/>
        <a:p>
          <a:endParaRPr lang="en-US"/>
        </a:p>
      </dgm:t>
    </dgm:pt>
    <dgm:pt modelId="{F4501324-2B38-4C8B-AB85-98745264A4A4}" type="sibTrans" cxnId="{46239074-8C9A-41FB-85A4-4997F4F7E016}">
      <dgm:prSet/>
      <dgm:spPr/>
      <dgm:t>
        <a:bodyPr/>
        <a:lstStyle/>
        <a:p>
          <a:endParaRPr lang="en-US"/>
        </a:p>
      </dgm:t>
    </dgm:pt>
    <dgm:pt modelId="{D86CD3CD-540C-4FBE-A49B-E94026DA2EB8}">
      <dgm:prSet phldrT="[Text]" custT="1"/>
      <dgm:spPr/>
      <dgm:t>
        <a:bodyPr/>
        <a:lstStyle/>
        <a:p>
          <a:r>
            <a:rPr lang="en-US" sz="2400" dirty="0" err="1" smtClean="0">
              <a:latin typeface="Times New Roman" pitchFamily="18" charset="0"/>
              <a:cs typeface="Times New Roman" pitchFamily="18" charset="0"/>
            </a:rPr>
            <a:t>Nghị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29/2012/NĐ-CP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12/4/2012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TD, SD, QL VC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29, 30)</a:t>
          </a:r>
          <a:endParaRPr lang="en-US" sz="2400" dirty="0">
            <a:latin typeface="Times New Roman" pitchFamily="18" charset="0"/>
            <a:cs typeface="Times New Roman" pitchFamily="18" charset="0"/>
          </a:endParaRPr>
        </a:p>
      </dgm:t>
    </dgm:pt>
    <dgm:pt modelId="{81304E53-ED4C-4A18-8FDC-95CDA5B36271}" type="parTrans" cxnId="{C8930BB2-946E-4B6D-95D4-B357F3D2174E}">
      <dgm:prSet/>
      <dgm:spPr/>
      <dgm:t>
        <a:bodyPr/>
        <a:lstStyle/>
        <a:p>
          <a:endParaRPr lang="en-US"/>
        </a:p>
      </dgm:t>
    </dgm:pt>
    <dgm:pt modelId="{9010F100-89A3-4917-B734-0E9BAE7C027D}" type="sibTrans" cxnId="{C8930BB2-946E-4B6D-95D4-B357F3D2174E}">
      <dgm:prSet/>
      <dgm:spPr/>
      <dgm:t>
        <a:bodyPr/>
        <a:lstStyle/>
        <a:p>
          <a:endParaRPr lang="en-US"/>
        </a:p>
      </dgm:t>
    </dgm:pt>
    <dgm:pt modelId="{D8F3996D-BBF5-4E1C-A00D-50E4865770E2}">
      <dgm:prSet phldrT="[Text]" custT="1"/>
      <dgm:spPr/>
      <dgm: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12:/2012/BNV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CDNN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CDNN</a:t>
          </a:r>
          <a:endParaRPr lang="en-US" sz="2400" i="0" dirty="0">
            <a:latin typeface="Times New Roman" pitchFamily="18" charset="0"/>
            <a:cs typeface="Times New Roman" pitchFamily="18" charset="0"/>
          </a:endParaRPr>
        </a:p>
      </dgm:t>
    </dgm:pt>
    <dgm:pt modelId="{4AD9C83E-C171-4394-81D7-3C123A48CED3}" type="parTrans" cxnId="{9A988D0E-F44A-4E22-840D-1DE640D7D379}">
      <dgm:prSet/>
      <dgm:spPr/>
      <dgm:t>
        <a:bodyPr/>
        <a:lstStyle/>
        <a:p>
          <a:endParaRPr lang="en-US"/>
        </a:p>
      </dgm:t>
    </dgm:pt>
    <dgm:pt modelId="{32C6A712-D0FB-4FC9-A704-98AEC0FE157F}" type="sibTrans" cxnId="{9A988D0E-F44A-4E22-840D-1DE640D7D379}">
      <dgm:prSet/>
      <dgm:spPr/>
      <dgm:t>
        <a:bodyPr/>
        <a:lstStyle/>
        <a:p>
          <a:endParaRPr lang="en-US"/>
        </a:p>
      </dgm:t>
    </dgm:pt>
    <dgm:pt modelId="{9AB4C0A7-C62A-47E0-B180-43BDCA0E834B}">
      <dgm:prSet custT="1"/>
      <dgm:spPr/>
      <dgm:t>
        <a:bodyPr/>
        <a:lstStyle/>
        <a:p>
          <a:r>
            <a:rPr lang="en-US" sz="2400" dirty="0" err="1" smtClean="0"/>
            <a:t>Thông</a:t>
          </a:r>
          <a:r>
            <a:rPr lang="en-US" sz="2400" dirty="0" smtClean="0"/>
            <a:t> </a:t>
          </a:r>
          <a:r>
            <a:rPr lang="en-US" sz="2400" dirty="0" err="1" smtClean="0"/>
            <a:t>tư</a:t>
          </a:r>
          <a:r>
            <a:rPr lang="en-US" sz="2400" dirty="0" smtClean="0"/>
            <a:t> </a:t>
          </a:r>
          <a:r>
            <a:rPr lang="en-US" sz="2400" dirty="0" err="1" smtClean="0"/>
            <a:t>số</a:t>
          </a:r>
          <a:r>
            <a:rPr lang="en-US" sz="2400" dirty="0" smtClean="0"/>
            <a:t> 16/2012</a:t>
          </a:r>
          <a:r>
            <a:rPr lang="vi-VN" sz="2400" dirty="0" smtClean="0"/>
            <a:t>/</a:t>
          </a:r>
          <a:r>
            <a:rPr lang="en-US" sz="2400" dirty="0" smtClean="0"/>
            <a:t>TT-BNV  </a:t>
          </a:r>
          <a:r>
            <a:rPr lang="en-US" sz="2400" dirty="0" err="1" smtClean="0"/>
            <a:t>thi</a:t>
          </a:r>
          <a:r>
            <a:rPr lang="en-US" sz="2400" dirty="0" smtClean="0"/>
            <a:t>/</a:t>
          </a:r>
          <a:r>
            <a:rPr lang="en-US" sz="2400" dirty="0" err="1" smtClean="0"/>
            <a:t>xét</a:t>
          </a:r>
          <a:r>
            <a:rPr lang="en-US" sz="2400" dirty="0" smtClean="0"/>
            <a:t> </a:t>
          </a:r>
          <a:r>
            <a:rPr lang="en-US" sz="2400" dirty="0" err="1" smtClean="0"/>
            <a:t>thăng</a:t>
          </a:r>
          <a:r>
            <a:rPr lang="en-US" sz="2400" dirty="0" smtClean="0"/>
            <a:t> </a:t>
          </a:r>
          <a:r>
            <a:rPr lang="en-US" sz="2400" dirty="0" err="1" smtClean="0"/>
            <a:t>hạng</a:t>
          </a:r>
          <a:r>
            <a:rPr lang="en-US" sz="2400" dirty="0" smtClean="0"/>
            <a:t> CDNN</a:t>
          </a:r>
          <a:endParaRPr lang="en-US" sz="2400" dirty="0"/>
        </a:p>
      </dgm:t>
    </dgm:pt>
    <dgm:pt modelId="{D72354D7-F50F-483E-8D09-B22367EC94FD}" type="parTrans" cxnId="{80C8D48F-119A-44BC-97F6-0169EC87BD02}">
      <dgm:prSet/>
      <dgm:spPr/>
      <dgm:t>
        <a:bodyPr/>
        <a:lstStyle/>
        <a:p>
          <a:endParaRPr lang="en-US"/>
        </a:p>
      </dgm:t>
    </dgm:pt>
    <dgm:pt modelId="{28230A30-91D6-40A5-818C-14E62D60153F}" type="sibTrans" cxnId="{80C8D48F-119A-44BC-97F6-0169EC87BD02}">
      <dgm:prSet/>
      <dgm:spPr/>
      <dgm:t>
        <a:bodyPr/>
        <a:lstStyle/>
        <a:p>
          <a:endParaRPr lang="en-US"/>
        </a:p>
      </dgm:t>
    </dgm:pt>
    <dgm:pt modelId="{8D30EF3F-B5D9-4C3B-BD66-F12837403629}" type="pres">
      <dgm:prSet presAssocID="{7EF84D04-F7B4-4A5B-930E-EA2F9C6BF0DC}" presName="Name0" presStyleCnt="0">
        <dgm:presLayoutVars>
          <dgm:chMax val="7"/>
          <dgm:chPref val="7"/>
          <dgm:dir/>
        </dgm:presLayoutVars>
      </dgm:prSet>
      <dgm:spPr/>
      <dgm:t>
        <a:bodyPr/>
        <a:lstStyle/>
        <a:p>
          <a:endParaRPr lang="en-US"/>
        </a:p>
      </dgm:t>
    </dgm:pt>
    <dgm:pt modelId="{A5D4F509-E989-4039-954E-3B9323A72A6C}" type="pres">
      <dgm:prSet presAssocID="{7EF84D04-F7B4-4A5B-930E-EA2F9C6BF0DC}" presName="Name1" presStyleCnt="0"/>
      <dgm:spPr/>
    </dgm:pt>
    <dgm:pt modelId="{3867577B-419A-4368-A7A2-4AA4C20D4FB1}" type="pres">
      <dgm:prSet presAssocID="{7EF84D04-F7B4-4A5B-930E-EA2F9C6BF0DC}" presName="cycle" presStyleCnt="0"/>
      <dgm:spPr/>
    </dgm:pt>
    <dgm:pt modelId="{FE3DD9A2-440D-4BA4-908F-95A2BE69DF7C}" type="pres">
      <dgm:prSet presAssocID="{7EF84D04-F7B4-4A5B-930E-EA2F9C6BF0DC}" presName="srcNode" presStyleLbl="node1" presStyleIdx="0" presStyleCnt="4"/>
      <dgm:spPr/>
    </dgm:pt>
    <dgm:pt modelId="{229B9F71-20D8-4A31-8EBE-97A8C7FB16BB}" type="pres">
      <dgm:prSet presAssocID="{7EF84D04-F7B4-4A5B-930E-EA2F9C6BF0DC}" presName="conn" presStyleLbl="parChTrans1D2" presStyleIdx="0" presStyleCnt="1"/>
      <dgm:spPr/>
      <dgm:t>
        <a:bodyPr/>
        <a:lstStyle/>
        <a:p>
          <a:endParaRPr lang="en-US"/>
        </a:p>
      </dgm:t>
    </dgm:pt>
    <dgm:pt modelId="{F9D3A9A6-FFA1-4977-8BBF-2897D8978468}" type="pres">
      <dgm:prSet presAssocID="{7EF84D04-F7B4-4A5B-930E-EA2F9C6BF0DC}" presName="extraNode" presStyleLbl="node1" presStyleIdx="0" presStyleCnt="4"/>
      <dgm:spPr/>
    </dgm:pt>
    <dgm:pt modelId="{8252C29F-68C4-4763-B041-7C4EFBFEACEF}" type="pres">
      <dgm:prSet presAssocID="{7EF84D04-F7B4-4A5B-930E-EA2F9C6BF0DC}" presName="dstNode" presStyleLbl="node1" presStyleIdx="0" presStyleCnt="4"/>
      <dgm:spPr/>
    </dgm:pt>
    <dgm:pt modelId="{49474139-58DC-4CCA-BE93-A5960FA37613}" type="pres">
      <dgm:prSet presAssocID="{39867869-B23A-4CD1-8539-3AAABD0DABD9}" presName="text_1" presStyleLbl="node1" presStyleIdx="0" presStyleCnt="4" custScaleY="138272">
        <dgm:presLayoutVars>
          <dgm:bulletEnabled val="1"/>
        </dgm:presLayoutVars>
      </dgm:prSet>
      <dgm:spPr/>
      <dgm:t>
        <a:bodyPr/>
        <a:lstStyle/>
        <a:p>
          <a:endParaRPr lang="en-US"/>
        </a:p>
      </dgm:t>
    </dgm:pt>
    <dgm:pt modelId="{7BAFF9BE-95A8-4D0B-98E3-29AFE2525654}" type="pres">
      <dgm:prSet presAssocID="{39867869-B23A-4CD1-8539-3AAABD0DABD9}" presName="accent_1" presStyleCnt="0"/>
      <dgm:spPr/>
    </dgm:pt>
    <dgm:pt modelId="{7B240262-A559-4133-91A2-EB34A8C66835}" type="pres">
      <dgm:prSet presAssocID="{39867869-B23A-4CD1-8539-3AAABD0DABD9}" presName="accentRepeatNode" presStyleLbl="solidFgAcc1" presStyleIdx="0" presStyleCnt="4" custScaleX="37108"/>
      <dgm:spPr/>
    </dgm:pt>
    <dgm:pt modelId="{D9BC78FB-E9D7-49BF-B1C3-951FF44325C1}" type="pres">
      <dgm:prSet presAssocID="{D86CD3CD-540C-4FBE-A49B-E94026DA2EB8}" presName="text_2" presStyleLbl="node1" presStyleIdx="1" presStyleCnt="4" custScaleY="129630">
        <dgm:presLayoutVars>
          <dgm:bulletEnabled val="1"/>
        </dgm:presLayoutVars>
      </dgm:prSet>
      <dgm:spPr/>
      <dgm:t>
        <a:bodyPr/>
        <a:lstStyle/>
        <a:p>
          <a:endParaRPr lang="en-US"/>
        </a:p>
      </dgm:t>
    </dgm:pt>
    <dgm:pt modelId="{76753074-E83E-4FD3-BAB3-5AD51012D903}" type="pres">
      <dgm:prSet presAssocID="{D86CD3CD-540C-4FBE-A49B-E94026DA2EB8}" presName="accent_2" presStyleCnt="0"/>
      <dgm:spPr/>
    </dgm:pt>
    <dgm:pt modelId="{D25AFA40-7BE2-472E-ADDA-FCB1826F1E06}" type="pres">
      <dgm:prSet presAssocID="{D86CD3CD-540C-4FBE-A49B-E94026DA2EB8}" presName="accentRepeatNode" presStyleLbl="solidFgAcc1" presStyleIdx="1" presStyleCnt="4" custScaleX="48084"/>
      <dgm:spPr/>
    </dgm:pt>
    <dgm:pt modelId="{821CCEE8-B37E-473A-90C2-512028780D95}" type="pres">
      <dgm:prSet presAssocID="{D8F3996D-BBF5-4E1C-A00D-50E4865770E2}" presName="text_3" presStyleLbl="node1" presStyleIdx="2" presStyleCnt="4" custScaleY="125926" custLinFactNeighborX="1844" custLinFactNeighborY="8642">
        <dgm:presLayoutVars>
          <dgm:bulletEnabled val="1"/>
        </dgm:presLayoutVars>
      </dgm:prSet>
      <dgm:spPr/>
      <dgm:t>
        <a:bodyPr/>
        <a:lstStyle/>
        <a:p>
          <a:endParaRPr lang="en-US"/>
        </a:p>
      </dgm:t>
    </dgm:pt>
    <dgm:pt modelId="{C7BC637F-84B0-47E2-B975-148C9E8CE07E}" type="pres">
      <dgm:prSet presAssocID="{D8F3996D-BBF5-4E1C-A00D-50E4865770E2}" presName="accent_3" presStyleCnt="0"/>
      <dgm:spPr/>
    </dgm:pt>
    <dgm:pt modelId="{2B6FCB5F-CE8C-47B3-A1FB-A4CEA5CB0FF7}" type="pres">
      <dgm:prSet presAssocID="{D8F3996D-BBF5-4E1C-A00D-50E4865770E2}" presName="accentRepeatNode" presStyleLbl="solidFgAcc1" presStyleIdx="2" presStyleCnt="4" custScaleX="46985"/>
      <dgm:spPr/>
    </dgm:pt>
    <dgm:pt modelId="{B3D90F12-9AFB-4C6D-A8FE-C741A1EBD4D6}" type="pres">
      <dgm:prSet presAssocID="{9AB4C0A7-C62A-47E0-B180-43BDCA0E834B}" presName="text_4" presStyleLbl="node1" presStyleIdx="3" presStyleCnt="4" custScaleX="96209">
        <dgm:presLayoutVars>
          <dgm:bulletEnabled val="1"/>
        </dgm:presLayoutVars>
      </dgm:prSet>
      <dgm:spPr/>
      <dgm:t>
        <a:bodyPr/>
        <a:lstStyle/>
        <a:p>
          <a:endParaRPr lang="en-US"/>
        </a:p>
      </dgm:t>
    </dgm:pt>
    <dgm:pt modelId="{FE55CE94-0C4D-4DD8-BF04-5743A584B15F}" type="pres">
      <dgm:prSet presAssocID="{9AB4C0A7-C62A-47E0-B180-43BDCA0E834B}" presName="accent_4" presStyleCnt="0"/>
      <dgm:spPr/>
    </dgm:pt>
    <dgm:pt modelId="{9605C818-E215-4CCE-ABB0-C38AD13C5613}" type="pres">
      <dgm:prSet presAssocID="{9AB4C0A7-C62A-47E0-B180-43BDCA0E834B}" presName="accentRepeatNode" presStyleLbl="solidFgAcc1" presStyleIdx="3" presStyleCnt="4"/>
      <dgm:spPr/>
    </dgm:pt>
  </dgm:ptLst>
  <dgm:cxnLst>
    <dgm:cxn modelId="{59117A8D-1E26-42E4-A34D-6AF41E28D7EA}" type="presOf" srcId="{7EF84D04-F7B4-4A5B-930E-EA2F9C6BF0DC}" destId="{8D30EF3F-B5D9-4C3B-BD66-F12837403629}" srcOrd="0" destOrd="0" presId="urn:microsoft.com/office/officeart/2008/layout/VerticalCurvedList"/>
    <dgm:cxn modelId="{655CF003-4B46-490D-BE29-70AD8C31DF4B}" type="presOf" srcId="{D8F3996D-BBF5-4E1C-A00D-50E4865770E2}" destId="{821CCEE8-B37E-473A-90C2-512028780D95}" srcOrd="0" destOrd="0" presId="urn:microsoft.com/office/officeart/2008/layout/VerticalCurvedList"/>
    <dgm:cxn modelId="{82F9A9AA-0154-4AF6-A1F8-67D366386B34}" type="presOf" srcId="{F4501324-2B38-4C8B-AB85-98745264A4A4}" destId="{229B9F71-20D8-4A31-8EBE-97A8C7FB16BB}" srcOrd="0" destOrd="0" presId="urn:microsoft.com/office/officeart/2008/layout/VerticalCurvedList"/>
    <dgm:cxn modelId="{A4A6FEC2-F1D0-435E-BC87-414615D6D083}" type="presOf" srcId="{39867869-B23A-4CD1-8539-3AAABD0DABD9}" destId="{49474139-58DC-4CCA-BE93-A5960FA37613}" srcOrd="0" destOrd="0" presId="urn:microsoft.com/office/officeart/2008/layout/VerticalCurvedList"/>
    <dgm:cxn modelId="{6BFC21FB-21A1-4127-8099-444918A40E3E}" type="presOf" srcId="{9AB4C0A7-C62A-47E0-B180-43BDCA0E834B}" destId="{B3D90F12-9AFB-4C6D-A8FE-C741A1EBD4D6}" srcOrd="0" destOrd="0" presId="urn:microsoft.com/office/officeart/2008/layout/VerticalCurvedList"/>
    <dgm:cxn modelId="{9A988D0E-F44A-4E22-840D-1DE640D7D379}" srcId="{7EF84D04-F7B4-4A5B-930E-EA2F9C6BF0DC}" destId="{D8F3996D-BBF5-4E1C-A00D-50E4865770E2}" srcOrd="2" destOrd="0" parTransId="{4AD9C83E-C171-4394-81D7-3C123A48CED3}" sibTransId="{32C6A712-D0FB-4FC9-A704-98AEC0FE157F}"/>
    <dgm:cxn modelId="{59B1BDCF-89D7-4B67-9E92-B32E0EB9F1B7}" type="presOf" srcId="{D86CD3CD-540C-4FBE-A49B-E94026DA2EB8}" destId="{D9BC78FB-E9D7-49BF-B1C3-951FF44325C1}" srcOrd="0" destOrd="0" presId="urn:microsoft.com/office/officeart/2008/layout/VerticalCurvedList"/>
    <dgm:cxn modelId="{C8930BB2-946E-4B6D-95D4-B357F3D2174E}" srcId="{7EF84D04-F7B4-4A5B-930E-EA2F9C6BF0DC}" destId="{D86CD3CD-540C-4FBE-A49B-E94026DA2EB8}" srcOrd="1" destOrd="0" parTransId="{81304E53-ED4C-4A18-8FDC-95CDA5B36271}" sibTransId="{9010F100-89A3-4917-B734-0E9BAE7C027D}"/>
    <dgm:cxn modelId="{46239074-8C9A-41FB-85A4-4997F4F7E016}" srcId="{7EF84D04-F7B4-4A5B-930E-EA2F9C6BF0DC}" destId="{39867869-B23A-4CD1-8539-3AAABD0DABD9}" srcOrd="0" destOrd="0" parTransId="{CEAE5DA1-295A-4731-B2C6-0EAC746D6CFD}" sibTransId="{F4501324-2B38-4C8B-AB85-98745264A4A4}"/>
    <dgm:cxn modelId="{80C8D48F-119A-44BC-97F6-0169EC87BD02}" srcId="{7EF84D04-F7B4-4A5B-930E-EA2F9C6BF0DC}" destId="{9AB4C0A7-C62A-47E0-B180-43BDCA0E834B}" srcOrd="3" destOrd="0" parTransId="{D72354D7-F50F-483E-8D09-B22367EC94FD}" sibTransId="{28230A30-91D6-40A5-818C-14E62D60153F}"/>
    <dgm:cxn modelId="{93043023-15D0-42B5-B579-32FCE426DB81}" type="presParOf" srcId="{8D30EF3F-B5D9-4C3B-BD66-F12837403629}" destId="{A5D4F509-E989-4039-954E-3B9323A72A6C}" srcOrd="0" destOrd="0" presId="urn:microsoft.com/office/officeart/2008/layout/VerticalCurvedList"/>
    <dgm:cxn modelId="{39BAB2CD-780F-4591-9AB0-5A3A1C673E6A}" type="presParOf" srcId="{A5D4F509-E989-4039-954E-3B9323A72A6C}" destId="{3867577B-419A-4368-A7A2-4AA4C20D4FB1}" srcOrd="0" destOrd="0" presId="urn:microsoft.com/office/officeart/2008/layout/VerticalCurvedList"/>
    <dgm:cxn modelId="{54813C7E-65AE-41E3-9362-F9AC6F0B7FBF}" type="presParOf" srcId="{3867577B-419A-4368-A7A2-4AA4C20D4FB1}" destId="{FE3DD9A2-440D-4BA4-908F-95A2BE69DF7C}" srcOrd="0" destOrd="0" presId="urn:microsoft.com/office/officeart/2008/layout/VerticalCurvedList"/>
    <dgm:cxn modelId="{A1C509E2-7122-4AA7-B15B-E37A5F19790F}" type="presParOf" srcId="{3867577B-419A-4368-A7A2-4AA4C20D4FB1}" destId="{229B9F71-20D8-4A31-8EBE-97A8C7FB16BB}" srcOrd="1" destOrd="0" presId="urn:microsoft.com/office/officeart/2008/layout/VerticalCurvedList"/>
    <dgm:cxn modelId="{2B7F9C73-C36F-4ED2-AFD3-9EE5A03AE608}" type="presParOf" srcId="{3867577B-419A-4368-A7A2-4AA4C20D4FB1}" destId="{F9D3A9A6-FFA1-4977-8BBF-2897D8978468}" srcOrd="2" destOrd="0" presId="urn:microsoft.com/office/officeart/2008/layout/VerticalCurvedList"/>
    <dgm:cxn modelId="{6B6C3C5F-6DDA-4CCD-B3FF-F610B79A6456}" type="presParOf" srcId="{3867577B-419A-4368-A7A2-4AA4C20D4FB1}" destId="{8252C29F-68C4-4763-B041-7C4EFBFEACEF}" srcOrd="3" destOrd="0" presId="urn:microsoft.com/office/officeart/2008/layout/VerticalCurvedList"/>
    <dgm:cxn modelId="{F2FEEF07-1347-4A41-BD7C-FDB645BD2A22}" type="presParOf" srcId="{A5D4F509-E989-4039-954E-3B9323A72A6C}" destId="{49474139-58DC-4CCA-BE93-A5960FA37613}" srcOrd="1" destOrd="0" presId="urn:microsoft.com/office/officeart/2008/layout/VerticalCurvedList"/>
    <dgm:cxn modelId="{4190C888-333B-42D4-BC39-0B1E9B51E690}" type="presParOf" srcId="{A5D4F509-E989-4039-954E-3B9323A72A6C}" destId="{7BAFF9BE-95A8-4D0B-98E3-29AFE2525654}" srcOrd="2" destOrd="0" presId="urn:microsoft.com/office/officeart/2008/layout/VerticalCurvedList"/>
    <dgm:cxn modelId="{38DEE3D6-D320-4A8B-9317-50F354ECFE0B}" type="presParOf" srcId="{7BAFF9BE-95A8-4D0B-98E3-29AFE2525654}" destId="{7B240262-A559-4133-91A2-EB34A8C66835}" srcOrd="0" destOrd="0" presId="urn:microsoft.com/office/officeart/2008/layout/VerticalCurvedList"/>
    <dgm:cxn modelId="{C068C346-06D5-47B4-873D-67755E56FDD3}" type="presParOf" srcId="{A5D4F509-E989-4039-954E-3B9323A72A6C}" destId="{D9BC78FB-E9D7-49BF-B1C3-951FF44325C1}" srcOrd="3" destOrd="0" presId="urn:microsoft.com/office/officeart/2008/layout/VerticalCurvedList"/>
    <dgm:cxn modelId="{D32B520E-2D00-40C1-B16F-E38E0A152FB2}" type="presParOf" srcId="{A5D4F509-E989-4039-954E-3B9323A72A6C}" destId="{76753074-E83E-4FD3-BAB3-5AD51012D903}" srcOrd="4" destOrd="0" presId="urn:microsoft.com/office/officeart/2008/layout/VerticalCurvedList"/>
    <dgm:cxn modelId="{94C1F9DB-5A03-41B8-9633-9D65AE220827}" type="presParOf" srcId="{76753074-E83E-4FD3-BAB3-5AD51012D903}" destId="{D25AFA40-7BE2-472E-ADDA-FCB1826F1E06}" srcOrd="0" destOrd="0" presId="urn:microsoft.com/office/officeart/2008/layout/VerticalCurvedList"/>
    <dgm:cxn modelId="{88FD3E90-204B-4356-9FB2-55BBD4091A0F}" type="presParOf" srcId="{A5D4F509-E989-4039-954E-3B9323A72A6C}" destId="{821CCEE8-B37E-473A-90C2-512028780D95}" srcOrd="5" destOrd="0" presId="urn:microsoft.com/office/officeart/2008/layout/VerticalCurvedList"/>
    <dgm:cxn modelId="{ABB53C93-CF77-4A95-AE9B-73AE2ED333EA}" type="presParOf" srcId="{A5D4F509-E989-4039-954E-3B9323A72A6C}" destId="{C7BC637F-84B0-47E2-B975-148C9E8CE07E}" srcOrd="6" destOrd="0" presId="urn:microsoft.com/office/officeart/2008/layout/VerticalCurvedList"/>
    <dgm:cxn modelId="{BCACCBBB-CA44-4839-81F7-5B27511C26E8}" type="presParOf" srcId="{C7BC637F-84B0-47E2-B975-148C9E8CE07E}" destId="{2B6FCB5F-CE8C-47B3-A1FB-A4CEA5CB0FF7}" srcOrd="0" destOrd="0" presId="urn:microsoft.com/office/officeart/2008/layout/VerticalCurvedList"/>
    <dgm:cxn modelId="{0C5A84B5-462F-495B-B9D6-9A3FEB479DA3}" type="presParOf" srcId="{A5D4F509-E989-4039-954E-3B9323A72A6C}" destId="{B3D90F12-9AFB-4C6D-A8FE-C741A1EBD4D6}" srcOrd="7" destOrd="0" presId="urn:microsoft.com/office/officeart/2008/layout/VerticalCurvedList"/>
    <dgm:cxn modelId="{65C2BE61-6354-4583-94B3-41AC608163F6}" type="presParOf" srcId="{A5D4F509-E989-4039-954E-3B9323A72A6C}" destId="{FE55CE94-0C4D-4DD8-BF04-5743A584B15F}" srcOrd="8" destOrd="0" presId="urn:microsoft.com/office/officeart/2008/layout/VerticalCurvedList"/>
    <dgm:cxn modelId="{6338D0E7-D154-44B0-9F8E-1876AEAC3045}" type="presParOf" srcId="{FE55CE94-0C4D-4DD8-BF04-5743A584B15F}" destId="{9605C818-E215-4CCE-ABB0-C38AD13C5613}"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CA9C32A-5430-4F2A-BE06-EDC562C059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46E4E6-9010-4091-98D7-D86B516D89A3}">
      <dgm:prSet phldrT="[Text]"/>
      <dgm:spPr/>
      <dgm:t>
        <a:bodyPr/>
        <a:lstStyle/>
        <a:p>
          <a:r>
            <a:rPr lang="en-US" dirty="0" err="1" smtClean="0"/>
            <a:t>Thăng</a:t>
          </a:r>
          <a:r>
            <a:rPr lang="en-US" dirty="0" smtClean="0"/>
            <a:t>  </a:t>
          </a:r>
          <a:r>
            <a:rPr lang="en-US" dirty="0" err="1" smtClean="0"/>
            <a:t>hạng</a:t>
          </a:r>
          <a:endParaRPr lang="en-US" dirty="0"/>
        </a:p>
      </dgm:t>
    </dgm:pt>
    <dgm:pt modelId="{F6FE14F6-1F3D-490A-8E67-F3E16D5BAC47}" type="parTrans" cxnId="{315459B4-F802-41B6-9BFC-3AA18EB24BBE}">
      <dgm:prSet/>
      <dgm:spPr/>
      <dgm:t>
        <a:bodyPr/>
        <a:lstStyle/>
        <a:p>
          <a:endParaRPr lang="en-US"/>
        </a:p>
      </dgm:t>
    </dgm:pt>
    <dgm:pt modelId="{7C8AFA3F-48A5-424B-910F-16E2BF53C96C}" type="sibTrans" cxnId="{315459B4-F802-41B6-9BFC-3AA18EB24BBE}">
      <dgm:prSet/>
      <dgm:spPr/>
      <dgm:t>
        <a:bodyPr/>
        <a:lstStyle/>
        <a:p>
          <a:endParaRPr lang="en-US"/>
        </a:p>
      </dgm:t>
    </dgm:pt>
    <dgm:pt modelId="{E380E3AB-C7C9-4E6A-B2E2-9CDB32B6D702}">
      <dgm:prSet custT="1"/>
      <dgm:spPr/>
      <dgm:t>
        <a:bodyPr/>
        <a:lstStyle/>
        <a:p>
          <a:r>
            <a:rPr lang="en-US" sz="1400" dirty="0" smtClean="0"/>
            <a:t>-</a:t>
          </a:r>
          <a:r>
            <a:rPr lang="en-US" sz="2000" dirty="0" err="1" smtClean="0"/>
            <a:t>Phải</a:t>
          </a: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thông</a:t>
          </a:r>
          <a:r>
            <a:rPr lang="en-US" sz="2000" dirty="0" smtClean="0"/>
            <a:t> qua </a:t>
          </a:r>
          <a:r>
            <a:rPr lang="en-US" sz="2000" dirty="0" err="1" smtClean="0"/>
            <a:t>việc</a:t>
          </a:r>
          <a:r>
            <a:rPr lang="en-US" sz="2000" dirty="0" smtClean="0"/>
            <a:t> </a:t>
          </a:r>
          <a:r>
            <a:rPr lang="en-US" sz="2000" dirty="0" err="1" smtClean="0"/>
            <a:t>xét</a:t>
          </a:r>
          <a:r>
            <a:rPr lang="en-US" sz="2000" dirty="0" smtClean="0"/>
            <a:t> </a:t>
          </a:r>
          <a:r>
            <a:rPr lang="en-US" sz="2000" dirty="0" err="1" smtClean="0"/>
            <a:t>chuyển</a:t>
          </a:r>
          <a:r>
            <a:rPr lang="en-US" sz="2000" dirty="0" smtClean="0"/>
            <a:t> CDNN</a:t>
          </a:r>
          <a:endParaRPr lang="en-US" sz="2000" dirty="0"/>
        </a:p>
      </dgm:t>
    </dgm:pt>
    <dgm:pt modelId="{24A08554-FA68-4037-857F-A2BF6C11E0AA}" type="parTrans" cxnId="{8D32E4FE-BE4A-4A07-BC7D-103A4246649F}">
      <dgm:prSet/>
      <dgm:spPr/>
      <dgm:t>
        <a:bodyPr/>
        <a:lstStyle/>
        <a:p>
          <a:endParaRPr lang="en-US"/>
        </a:p>
      </dgm:t>
    </dgm:pt>
    <dgm:pt modelId="{8E3D2685-5A62-4C4F-B01D-55667F529E1E}" type="sibTrans" cxnId="{8D32E4FE-BE4A-4A07-BC7D-103A4246649F}">
      <dgm:prSet/>
      <dgm:spPr/>
      <dgm:t>
        <a:bodyPr/>
        <a:lstStyle/>
        <a:p>
          <a:endParaRPr lang="en-US"/>
        </a:p>
      </dgm:t>
    </dgm:pt>
    <dgm:pt modelId="{4219D584-709F-42F0-B6AF-307D4DC84CBF}">
      <dgm:prSet phldrT="[Text]"/>
      <dgm:spPr/>
      <dgm:t>
        <a:bodyPr/>
        <a:lstStyle/>
        <a:p>
          <a:r>
            <a:rPr lang="en-US" dirty="0" err="1" smtClean="0"/>
            <a:t>Cùng</a:t>
          </a:r>
          <a:r>
            <a:rPr lang="en-US" dirty="0" smtClean="0"/>
            <a:t> </a:t>
          </a:r>
          <a:r>
            <a:rPr lang="en-US" dirty="0" err="1" smtClean="0"/>
            <a:t>hạng</a:t>
          </a:r>
          <a:endParaRPr lang="en-US" dirty="0"/>
        </a:p>
      </dgm:t>
    </dgm:pt>
    <dgm:pt modelId="{5F677898-83AB-420E-9E4D-52E57D4246AB}" type="sibTrans" cxnId="{205554C9-4EBB-40D0-80FA-E9201353FF50}">
      <dgm:prSet/>
      <dgm:spPr/>
      <dgm:t>
        <a:bodyPr/>
        <a:lstStyle/>
        <a:p>
          <a:endParaRPr lang="en-US"/>
        </a:p>
      </dgm:t>
    </dgm:pt>
    <dgm:pt modelId="{333E43F6-678E-4967-821E-166B239265C3}" type="parTrans" cxnId="{205554C9-4EBB-40D0-80FA-E9201353FF50}">
      <dgm:prSet/>
      <dgm:spPr/>
      <dgm:t>
        <a:bodyPr/>
        <a:lstStyle/>
        <a:p>
          <a:endParaRPr lang="en-US"/>
        </a:p>
      </dgm:t>
    </dgm:pt>
    <dgm:pt modelId="{478E3226-4542-44FF-B04C-F953EE945BF3}">
      <dgm:prSet phldrT="[Text]" custT="1"/>
      <dgm:spPr/>
      <dgm:t>
        <a:bodyPr/>
        <a:lstStyle/>
        <a:p>
          <a:r>
            <a:rPr lang="en-US" sz="2000" dirty="0" err="1" smtClean="0"/>
            <a:t>Thực</a:t>
          </a:r>
          <a:r>
            <a:rPr lang="en-US" sz="2000" dirty="0" smtClean="0"/>
            <a:t> </a:t>
          </a:r>
          <a:r>
            <a:rPr lang="en-US" sz="2000" dirty="0" err="1" smtClean="0"/>
            <a:t>hiện</a:t>
          </a:r>
          <a:r>
            <a:rPr lang="en-US" sz="2000" dirty="0" smtClean="0"/>
            <a:t> </a:t>
          </a:r>
          <a:r>
            <a:rPr lang="en-US" sz="2000" dirty="0" err="1" smtClean="0"/>
            <a:t>thông</a:t>
          </a:r>
          <a:r>
            <a:rPr lang="en-US" sz="2000" dirty="0" smtClean="0"/>
            <a:t> qua </a:t>
          </a:r>
          <a:r>
            <a:rPr lang="en-US" sz="2000" dirty="0" err="1" smtClean="0"/>
            <a:t>việc</a:t>
          </a:r>
          <a:r>
            <a:rPr lang="en-US" sz="2000" dirty="0" smtClean="0"/>
            <a:t> </a:t>
          </a:r>
          <a:r>
            <a:rPr lang="en-US" sz="2000" dirty="0" err="1" smtClean="0"/>
            <a:t>thi</a:t>
          </a:r>
          <a:r>
            <a:rPr lang="en-US" sz="2000" dirty="0" smtClean="0"/>
            <a:t> </a:t>
          </a:r>
          <a:r>
            <a:rPr lang="en-US" sz="2000" dirty="0" err="1" smtClean="0"/>
            <a:t>hoặc</a:t>
          </a:r>
          <a:r>
            <a:rPr lang="en-US" sz="2000" dirty="0" smtClean="0"/>
            <a:t> </a:t>
          </a:r>
          <a:r>
            <a:rPr lang="en-US" sz="2000" dirty="0" err="1" smtClean="0"/>
            <a:t>xét</a:t>
          </a:r>
          <a:r>
            <a:rPr lang="en-US" sz="2000" dirty="0" smtClean="0"/>
            <a:t> </a:t>
          </a:r>
          <a:r>
            <a:rPr lang="en-US" sz="2000" dirty="0" err="1" smtClean="0"/>
            <a:t>thăng</a:t>
          </a:r>
          <a:r>
            <a:rPr lang="en-US" sz="2000" dirty="0" smtClean="0"/>
            <a:t> </a:t>
          </a:r>
          <a:r>
            <a:rPr lang="en-US" sz="2000" dirty="0" err="1" smtClean="0"/>
            <a:t>hạng</a:t>
          </a:r>
          <a:r>
            <a:rPr lang="en-US" sz="2000" dirty="0" smtClean="0"/>
            <a:t> </a:t>
          </a:r>
          <a:endParaRPr lang="en-US" sz="2000" dirty="0"/>
        </a:p>
      </dgm:t>
    </dgm:pt>
    <dgm:pt modelId="{356573C3-A89D-4C90-A8AD-D4CC9914AE61}" type="sibTrans" cxnId="{F3ADB79A-3EA0-4BDA-B2D5-475A321CA46F}">
      <dgm:prSet/>
      <dgm:spPr/>
      <dgm:t>
        <a:bodyPr/>
        <a:lstStyle/>
        <a:p>
          <a:endParaRPr lang="en-US"/>
        </a:p>
      </dgm:t>
    </dgm:pt>
    <dgm:pt modelId="{3E72C2E7-C975-40C7-85FF-B21566C90B2C}" type="parTrans" cxnId="{F3ADB79A-3EA0-4BDA-B2D5-475A321CA46F}">
      <dgm:prSet/>
      <dgm:spPr/>
      <dgm:t>
        <a:bodyPr/>
        <a:lstStyle/>
        <a:p>
          <a:endParaRPr lang="en-US"/>
        </a:p>
      </dgm:t>
    </dgm:pt>
    <dgm:pt modelId="{FFCA7A27-F056-4216-BA05-2A751F03B38B}">
      <dgm:prSet phldrT="[Text]" custT="1"/>
      <dgm:spPr/>
      <dgm:t>
        <a:bodyPr/>
        <a:lstStyle/>
        <a:p>
          <a:r>
            <a:rPr lang="en-US" sz="2000" dirty="0" err="1" smtClean="0"/>
            <a:t>Phải</a:t>
          </a:r>
          <a:r>
            <a:rPr lang="en-US" sz="2000" dirty="0" smtClean="0"/>
            <a:t> </a:t>
          </a:r>
          <a:r>
            <a:rPr lang="en-US" sz="2000" dirty="0" err="1" smtClean="0"/>
            <a:t>đáp</a:t>
          </a:r>
          <a:r>
            <a:rPr lang="en-US" sz="2000" dirty="0" smtClean="0"/>
            <a:t> </a:t>
          </a:r>
          <a:r>
            <a:rPr lang="en-US" sz="2000" dirty="0" err="1" smtClean="0"/>
            <a:t>ứng</a:t>
          </a:r>
          <a:r>
            <a:rPr lang="en-US" sz="2000" dirty="0" smtClean="0"/>
            <a:t> </a:t>
          </a:r>
          <a:r>
            <a:rPr lang="en-US" sz="2000" dirty="0" err="1" smtClean="0"/>
            <a:t>yêu</a:t>
          </a:r>
          <a:r>
            <a:rPr lang="en-US" sz="2000" dirty="0" smtClean="0"/>
            <a:t> </a:t>
          </a:r>
          <a:r>
            <a:rPr lang="en-US" sz="2000" dirty="0" err="1" smtClean="0"/>
            <a:t>cầu</a:t>
          </a:r>
          <a:r>
            <a:rPr lang="en-US" sz="2000" dirty="0" smtClean="0"/>
            <a:t> CDNN </a:t>
          </a:r>
          <a:r>
            <a:rPr lang="en-US" sz="2000" dirty="0" err="1" smtClean="0"/>
            <a:t>mới</a:t>
          </a:r>
          <a:endParaRPr lang="en-US" sz="2000" dirty="0"/>
        </a:p>
      </dgm:t>
    </dgm:pt>
    <dgm:pt modelId="{84450F29-27F2-4B16-9E5F-05015E61A94D}" type="sibTrans" cxnId="{042329DA-AE02-4160-B1BB-4CFF37372F23}">
      <dgm:prSet/>
      <dgm:spPr/>
      <dgm:t>
        <a:bodyPr/>
        <a:lstStyle/>
        <a:p>
          <a:endParaRPr lang="en-US"/>
        </a:p>
      </dgm:t>
    </dgm:pt>
    <dgm:pt modelId="{FE84947E-68F1-4471-BD7A-ADC7989EF4CA}" type="parTrans" cxnId="{042329DA-AE02-4160-B1BB-4CFF37372F23}">
      <dgm:prSet/>
      <dgm:spPr/>
      <dgm:t>
        <a:bodyPr/>
        <a:lstStyle/>
        <a:p>
          <a:endParaRPr lang="en-US"/>
        </a:p>
      </dgm:t>
    </dgm:pt>
    <dgm:pt modelId="{D6F8E444-EF79-432E-8D55-AB4CEB5C9C01}">
      <dgm:prSet custT="1"/>
      <dgm:spPr/>
      <dgm:t>
        <a:bodyPr/>
        <a:lstStyle/>
        <a:p>
          <a:r>
            <a:rPr lang="en-US" sz="2000" dirty="0" err="1" smtClean="0"/>
            <a:t>Phải</a:t>
          </a:r>
          <a:r>
            <a:rPr lang="en-US" sz="2000" dirty="0" smtClean="0"/>
            <a:t> </a:t>
          </a:r>
          <a:r>
            <a:rPr lang="en-US" sz="2000" dirty="0" err="1" smtClean="0"/>
            <a:t>đáp</a:t>
          </a:r>
          <a:r>
            <a:rPr lang="en-US" sz="2000" dirty="0" smtClean="0"/>
            <a:t> </a:t>
          </a:r>
          <a:r>
            <a:rPr lang="en-US" sz="2000" dirty="0" err="1" smtClean="0"/>
            <a:t>ứng</a:t>
          </a:r>
          <a:r>
            <a:rPr lang="en-US" sz="2000" dirty="0" smtClean="0"/>
            <a:t> </a:t>
          </a:r>
          <a:r>
            <a:rPr lang="en-US" sz="2000" dirty="0" err="1" smtClean="0"/>
            <a:t>yêu</a:t>
          </a:r>
          <a:r>
            <a:rPr lang="en-US" sz="2000" dirty="0" smtClean="0"/>
            <a:t> </a:t>
          </a:r>
          <a:r>
            <a:rPr lang="en-US" sz="2000" dirty="0" err="1" smtClean="0"/>
            <a:t>cầu</a:t>
          </a:r>
          <a:r>
            <a:rPr lang="en-US" sz="2000" dirty="0" smtClean="0"/>
            <a:t> </a:t>
          </a:r>
          <a:r>
            <a:rPr lang="en-US" sz="2000" dirty="0" err="1" smtClean="0"/>
            <a:t>của</a:t>
          </a:r>
          <a:r>
            <a:rPr lang="en-US" sz="2000" dirty="0" smtClean="0"/>
            <a:t> CDNN </a:t>
          </a:r>
          <a:r>
            <a:rPr lang="en-US" sz="2000" dirty="0" err="1" smtClean="0"/>
            <a:t>mới</a:t>
          </a:r>
          <a:endParaRPr lang="en-US" sz="2000" dirty="0"/>
        </a:p>
      </dgm:t>
    </dgm:pt>
    <dgm:pt modelId="{C811B609-1542-4B4D-90E8-FF2F918B496D}" type="parTrans" cxnId="{57AB245C-CA6D-4E9C-87AB-19DE2241E4CE}">
      <dgm:prSet/>
      <dgm:spPr/>
      <dgm:t>
        <a:bodyPr/>
        <a:lstStyle/>
        <a:p>
          <a:endParaRPr lang="en-US"/>
        </a:p>
      </dgm:t>
    </dgm:pt>
    <dgm:pt modelId="{73A318C8-1F2E-4E3F-82CA-D7D30EF8EC4E}" type="sibTrans" cxnId="{57AB245C-CA6D-4E9C-87AB-19DE2241E4CE}">
      <dgm:prSet/>
      <dgm:spPr/>
      <dgm:t>
        <a:bodyPr/>
        <a:lstStyle/>
        <a:p>
          <a:endParaRPr lang="en-US"/>
        </a:p>
      </dgm:t>
    </dgm:pt>
    <dgm:pt modelId="{A599722D-8707-45E7-9399-2E588F2CB295}" type="pres">
      <dgm:prSet presAssocID="{CCA9C32A-5430-4F2A-BE06-EDC562C0591D}" presName="Name0" presStyleCnt="0">
        <dgm:presLayoutVars>
          <dgm:dir/>
          <dgm:animLvl val="lvl"/>
          <dgm:resizeHandles val="exact"/>
        </dgm:presLayoutVars>
      </dgm:prSet>
      <dgm:spPr/>
      <dgm:t>
        <a:bodyPr/>
        <a:lstStyle/>
        <a:p>
          <a:endParaRPr lang="en-US"/>
        </a:p>
      </dgm:t>
    </dgm:pt>
    <dgm:pt modelId="{4692230C-03C5-45E9-9DFA-EBEAC6DBDA3C}" type="pres">
      <dgm:prSet presAssocID="{4219D584-709F-42F0-B6AF-307D4DC84CBF}" presName="linNode" presStyleCnt="0"/>
      <dgm:spPr/>
    </dgm:pt>
    <dgm:pt modelId="{2A7BD7E3-1F9F-4D7A-90DE-B9AAAFE0F4BF}" type="pres">
      <dgm:prSet presAssocID="{4219D584-709F-42F0-B6AF-307D4DC84CBF}" presName="parentText" presStyleLbl="node1" presStyleIdx="0" presStyleCnt="2" custLinFactNeighborX="822" custLinFactNeighborY="9149">
        <dgm:presLayoutVars>
          <dgm:chMax val="1"/>
          <dgm:bulletEnabled val="1"/>
        </dgm:presLayoutVars>
      </dgm:prSet>
      <dgm:spPr/>
      <dgm:t>
        <a:bodyPr/>
        <a:lstStyle/>
        <a:p>
          <a:endParaRPr lang="en-US"/>
        </a:p>
      </dgm:t>
    </dgm:pt>
    <dgm:pt modelId="{C2E52A51-A49D-4F8D-8F72-C3AEF18D9E59}" type="pres">
      <dgm:prSet presAssocID="{4219D584-709F-42F0-B6AF-307D4DC84CBF}" presName="descendantText" presStyleLbl="alignAccFollowNode1" presStyleIdx="0" presStyleCnt="2" custScaleY="232505">
        <dgm:presLayoutVars>
          <dgm:bulletEnabled val="1"/>
        </dgm:presLayoutVars>
      </dgm:prSet>
      <dgm:spPr/>
      <dgm:t>
        <a:bodyPr/>
        <a:lstStyle/>
        <a:p>
          <a:endParaRPr lang="en-US"/>
        </a:p>
      </dgm:t>
    </dgm:pt>
    <dgm:pt modelId="{5F45A2D6-C9C5-4C54-B55F-565ED5949080}" type="pres">
      <dgm:prSet presAssocID="{5F677898-83AB-420E-9E4D-52E57D4246AB}" presName="sp" presStyleCnt="0"/>
      <dgm:spPr/>
    </dgm:pt>
    <dgm:pt modelId="{CFF430AC-9311-4956-A44E-645D05649D8E}" type="pres">
      <dgm:prSet presAssocID="{E146E4E6-9010-4091-98D7-D86B516D89A3}" presName="linNode" presStyleCnt="0"/>
      <dgm:spPr/>
    </dgm:pt>
    <dgm:pt modelId="{E4690E1D-91D4-4259-8533-7C69E91BD396}" type="pres">
      <dgm:prSet presAssocID="{E146E4E6-9010-4091-98D7-D86B516D89A3}" presName="parentText" presStyleLbl="node1" presStyleIdx="1" presStyleCnt="2" custLinFactNeighborX="-756" custLinFactNeighborY="-5767">
        <dgm:presLayoutVars>
          <dgm:chMax val="1"/>
          <dgm:bulletEnabled val="1"/>
        </dgm:presLayoutVars>
      </dgm:prSet>
      <dgm:spPr/>
      <dgm:t>
        <a:bodyPr/>
        <a:lstStyle/>
        <a:p>
          <a:endParaRPr lang="en-US"/>
        </a:p>
      </dgm:t>
    </dgm:pt>
    <dgm:pt modelId="{EBB342D5-CF90-42E9-A3BB-8D872A6D298D}" type="pres">
      <dgm:prSet presAssocID="{E146E4E6-9010-4091-98D7-D86B516D89A3}" presName="descendantText" presStyleLbl="alignAccFollowNode1" presStyleIdx="1" presStyleCnt="2" custScaleY="378012" custLinFactNeighborY="7004">
        <dgm:presLayoutVars>
          <dgm:bulletEnabled val="1"/>
        </dgm:presLayoutVars>
      </dgm:prSet>
      <dgm:spPr/>
      <dgm:t>
        <a:bodyPr/>
        <a:lstStyle/>
        <a:p>
          <a:endParaRPr lang="en-US"/>
        </a:p>
      </dgm:t>
    </dgm:pt>
  </dgm:ptLst>
  <dgm:cxnLst>
    <dgm:cxn modelId="{38159581-4833-4184-9E0E-E6A8FB9D5E6A}" type="presOf" srcId="{E146E4E6-9010-4091-98D7-D86B516D89A3}" destId="{E4690E1D-91D4-4259-8533-7C69E91BD396}" srcOrd="0" destOrd="0" presId="urn:microsoft.com/office/officeart/2005/8/layout/vList5"/>
    <dgm:cxn modelId="{93AFF62B-8615-423D-BF24-B602A501B333}" type="presOf" srcId="{E380E3AB-C7C9-4E6A-B2E2-9CDB32B6D702}" destId="{C2E52A51-A49D-4F8D-8F72-C3AEF18D9E59}" srcOrd="0" destOrd="0" presId="urn:microsoft.com/office/officeart/2005/8/layout/vList5"/>
    <dgm:cxn modelId="{042329DA-AE02-4160-B1BB-4CFF37372F23}" srcId="{E146E4E6-9010-4091-98D7-D86B516D89A3}" destId="{FFCA7A27-F056-4216-BA05-2A751F03B38B}" srcOrd="0" destOrd="0" parTransId="{FE84947E-68F1-4471-BD7A-ADC7989EF4CA}" sibTransId="{84450F29-27F2-4B16-9E5F-05015E61A94D}"/>
    <dgm:cxn modelId="{7B074229-9914-45F8-B5F4-9D8DCB961D8A}" type="presOf" srcId="{4219D584-709F-42F0-B6AF-307D4DC84CBF}" destId="{2A7BD7E3-1F9F-4D7A-90DE-B9AAAFE0F4BF}" srcOrd="0" destOrd="0" presId="urn:microsoft.com/office/officeart/2005/8/layout/vList5"/>
    <dgm:cxn modelId="{F3ADB79A-3EA0-4BDA-B2D5-475A321CA46F}" srcId="{E146E4E6-9010-4091-98D7-D86B516D89A3}" destId="{478E3226-4542-44FF-B04C-F953EE945BF3}" srcOrd="1" destOrd="0" parTransId="{3E72C2E7-C975-40C7-85FF-B21566C90B2C}" sibTransId="{356573C3-A89D-4C90-A8AD-D4CC9914AE61}"/>
    <dgm:cxn modelId="{205554C9-4EBB-40D0-80FA-E9201353FF50}" srcId="{CCA9C32A-5430-4F2A-BE06-EDC562C0591D}" destId="{4219D584-709F-42F0-B6AF-307D4DC84CBF}" srcOrd="0" destOrd="0" parTransId="{333E43F6-678E-4967-821E-166B239265C3}" sibTransId="{5F677898-83AB-420E-9E4D-52E57D4246AB}"/>
    <dgm:cxn modelId="{4E7F61F5-1DD4-4764-9D86-7E10DEC989D5}" type="presOf" srcId="{478E3226-4542-44FF-B04C-F953EE945BF3}" destId="{EBB342D5-CF90-42E9-A3BB-8D872A6D298D}" srcOrd="0" destOrd="1" presId="urn:microsoft.com/office/officeart/2005/8/layout/vList5"/>
    <dgm:cxn modelId="{57AB245C-CA6D-4E9C-87AB-19DE2241E4CE}" srcId="{4219D584-709F-42F0-B6AF-307D4DC84CBF}" destId="{D6F8E444-EF79-432E-8D55-AB4CEB5C9C01}" srcOrd="1" destOrd="0" parTransId="{C811B609-1542-4B4D-90E8-FF2F918B496D}" sibTransId="{73A318C8-1F2E-4E3F-82CA-D7D30EF8EC4E}"/>
    <dgm:cxn modelId="{4828AD8A-E113-4EE8-A0BB-C1A9A5CC0C15}" type="presOf" srcId="{CCA9C32A-5430-4F2A-BE06-EDC562C0591D}" destId="{A599722D-8707-45E7-9399-2E588F2CB295}" srcOrd="0" destOrd="0" presId="urn:microsoft.com/office/officeart/2005/8/layout/vList5"/>
    <dgm:cxn modelId="{315459B4-F802-41B6-9BFC-3AA18EB24BBE}" srcId="{CCA9C32A-5430-4F2A-BE06-EDC562C0591D}" destId="{E146E4E6-9010-4091-98D7-D86B516D89A3}" srcOrd="1" destOrd="0" parTransId="{F6FE14F6-1F3D-490A-8E67-F3E16D5BAC47}" sibTransId="{7C8AFA3F-48A5-424B-910F-16E2BF53C96C}"/>
    <dgm:cxn modelId="{8D32E4FE-BE4A-4A07-BC7D-103A4246649F}" srcId="{4219D584-709F-42F0-B6AF-307D4DC84CBF}" destId="{E380E3AB-C7C9-4E6A-B2E2-9CDB32B6D702}" srcOrd="0" destOrd="0" parTransId="{24A08554-FA68-4037-857F-A2BF6C11E0AA}" sibTransId="{8E3D2685-5A62-4C4F-B01D-55667F529E1E}"/>
    <dgm:cxn modelId="{818A9BD5-3B2B-4264-A90F-097770493133}" type="presOf" srcId="{D6F8E444-EF79-432E-8D55-AB4CEB5C9C01}" destId="{C2E52A51-A49D-4F8D-8F72-C3AEF18D9E59}" srcOrd="0" destOrd="1" presId="urn:microsoft.com/office/officeart/2005/8/layout/vList5"/>
    <dgm:cxn modelId="{D9EE0AF8-3609-4B97-A0C3-4DF3CA1BACFD}" type="presOf" srcId="{FFCA7A27-F056-4216-BA05-2A751F03B38B}" destId="{EBB342D5-CF90-42E9-A3BB-8D872A6D298D}" srcOrd="0" destOrd="0" presId="urn:microsoft.com/office/officeart/2005/8/layout/vList5"/>
    <dgm:cxn modelId="{854B6526-F916-4B55-A854-AB361C7981C4}" type="presParOf" srcId="{A599722D-8707-45E7-9399-2E588F2CB295}" destId="{4692230C-03C5-45E9-9DFA-EBEAC6DBDA3C}" srcOrd="0" destOrd="0" presId="urn:microsoft.com/office/officeart/2005/8/layout/vList5"/>
    <dgm:cxn modelId="{86837E7E-323C-4550-8269-4DF8F7DF683D}" type="presParOf" srcId="{4692230C-03C5-45E9-9DFA-EBEAC6DBDA3C}" destId="{2A7BD7E3-1F9F-4D7A-90DE-B9AAAFE0F4BF}" srcOrd="0" destOrd="0" presId="urn:microsoft.com/office/officeart/2005/8/layout/vList5"/>
    <dgm:cxn modelId="{C1BFE7D8-F267-46E8-B934-863D10D0663C}" type="presParOf" srcId="{4692230C-03C5-45E9-9DFA-EBEAC6DBDA3C}" destId="{C2E52A51-A49D-4F8D-8F72-C3AEF18D9E59}" srcOrd="1" destOrd="0" presId="urn:microsoft.com/office/officeart/2005/8/layout/vList5"/>
    <dgm:cxn modelId="{BD0C6112-C634-4A3A-9213-F15958CB1FBE}" type="presParOf" srcId="{A599722D-8707-45E7-9399-2E588F2CB295}" destId="{5F45A2D6-C9C5-4C54-B55F-565ED5949080}" srcOrd="1" destOrd="0" presId="urn:microsoft.com/office/officeart/2005/8/layout/vList5"/>
    <dgm:cxn modelId="{C14C6505-B213-4F4B-9BC7-47962654308C}" type="presParOf" srcId="{A599722D-8707-45E7-9399-2E588F2CB295}" destId="{CFF430AC-9311-4956-A44E-645D05649D8E}" srcOrd="2" destOrd="0" presId="urn:microsoft.com/office/officeart/2005/8/layout/vList5"/>
    <dgm:cxn modelId="{877559BE-D26C-4DE9-84C3-D8E9FCB7CE8C}" type="presParOf" srcId="{CFF430AC-9311-4956-A44E-645D05649D8E}" destId="{E4690E1D-91D4-4259-8533-7C69E91BD396}" srcOrd="0" destOrd="0" presId="urn:microsoft.com/office/officeart/2005/8/layout/vList5"/>
    <dgm:cxn modelId="{0224D5EB-6BFC-4FC1-830D-375FE415DE71}" type="presParOf" srcId="{CFF430AC-9311-4956-A44E-645D05649D8E}" destId="{EBB342D5-CF90-42E9-A3BB-8D872A6D298D}"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45E9FD3-E3A5-471B-8047-68E149E9AFC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1B7984D-7DC2-4065-8FE6-BD64864A5EA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err="1" smtClean="0"/>
            <a:t>Người</a:t>
          </a:r>
          <a:r>
            <a:rPr lang="en-US" sz="2000" dirty="0" smtClean="0"/>
            <a:t> </a:t>
          </a:r>
          <a:r>
            <a:rPr lang="en-US" sz="2000" dirty="0" err="1" smtClean="0"/>
            <a:t>đứng</a:t>
          </a:r>
          <a:r>
            <a:rPr lang="en-US" sz="2000" dirty="0" smtClean="0"/>
            <a:t> </a:t>
          </a:r>
          <a:r>
            <a:rPr lang="en-US" sz="2000" dirty="0" err="1" smtClean="0"/>
            <a:t>đầu</a:t>
          </a:r>
          <a:r>
            <a:rPr lang="en-US" sz="2000" dirty="0" smtClean="0"/>
            <a:t> </a:t>
          </a:r>
          <a:r>
            <a:rPr lang="en-US" sz="2000" dirty="0" err="1" smtClean="0"/>
            <a:t>đơn</a:t>
          </a:r>
          <a:r>
            <a:rPr lang="en-US" sz="2000" dirty="0" smtClean="0"/>
            <a:t> </a:t>
          </a:r>
          <a:r>
            <a:rPr lang="en-US" sz="2000" dirty="0" err="1" smtClean="0"/>
            <a:t>vị</a:t>
          </a:r>
          <a:r>
            <a:rPr lang="en-US" sz="2000" dirty="0" smtClean="0"/>
            <a:t> </a:t>
          </a:r>
          <a:r>
            <a:rPr lang="en-US" sz="2000" dirty="0" err="1" smtClean="0"/>
            <a:t>sự</a:t>
          </a:r>
          <a:r>
            <a:rPr lang="en-US" sz="2000" dirty="0" smtClean="0"/>
            <a:t> </a:t>
          </a:r>
          <a:r>
            <a:rPr lang="en-US" sz="2000" dirty="0" err="1" smtClean="0"/>
            <a:t>nghiệp</a:t>
          </a:r>
          <a:r>
            <a:rPr lang="en-US" sz="2000" dirty="0" smtClean="0"/>
            <a:t> </a:t>
          </a:r>
          <a:r>
            <a:rPr lang="en-US" sz="2000" dirty="0" err="1" smtClean="0"/>
            <a:t>công</a:t>
          </a:r>
          <a:r>
            <a:rPr lang="en-US" sz="2000" dirty="0" smtClean="0"/>
            <a:t> </a:t>
          </a:r>
          <a:r>
            <a:rPr lang="en-US" sz="2000" dirty="0" err="1" smtClean="0"/>
            <a:t>lập</a:t>
          </a:r>
          <a:endParaRPr lang="en-US" sz="2000" dirty="0" smtClean="0"/>
        </a:p>
        <a:p>
          <a:pPr defTabSz="977900">
            <a:lnSpc>
              <a:spcPct val="90000"/>
            </a:lnSpc>
            <a:spcBef>
              <a:spcPct val="0"/>
            </a:spcBef>
            <a:spcAft>
              <a:spcPct val="35000"/>
            </a:spcAft>
          </a:pPr>
          <a:endParaRPr lang="en-US" sz="1600" dirty="0"/>
        </a:p>
      </dgm:t>
    </dgm:pt>
    <dgm:pt modelId="{581E29C3-4A45-405F-BADB-19DE306A039E}" type="sibTrans" cxnId="{2F3B0B0F-4628-428E-9781-C387649C32F0}">
      <dgm:prSet/>
      <dgm:spPr/>
      <dgm:t>
        <a:bodyPr/>
        <a:lstStyle/>
        <a:p>
          <a:endParaRPr lang="en-US"/>
        </a:p>
      </dgm:t>
    </dgm:pt>
    <dgm:pt modelId="{A0229924-6773-4B4E-9F50-EA61E7A23183}" type="parTrans" cxnId="{2F3B0B0F-4628-428E-9781-C387649C32F0}">
      <dgm:prSet/>
      <dgm:spPr/>
      <dgm:t>
        <a:bodyPr/>
        <a:lstStyle/>
        <a:p>
          <a:endParaRPr lang="en-US"/>
        </a:p>
      </dgm:t>
    </dgm:pt>
    <dgm:pt modelId="{B20B1D56-A699-47B0-87E3-514D7AB800E6}">
      <dgm:prSet custT="1"/>
      <dgm:spPr/>
      <dgm:t>
        <a:bodyPr/>
        <a:lstStyle/>
        <a:p>
          <a:r>
            <a:rPr lang="en-US" sz="2000" dirty="0" smtClean="0"/>
            <a:t>tổ chức xem xét các văn bằng, chứng chỉ ĐT, bồi dưỡng </a:t>
          </a:r>
          <a:endParaRPr lang="en-US" sz="2000" dirty="0"/>
        </a:p>
      </dgm:t>
    </dgm:pt>
    <dgm:pt modelId="{F81B42B5-02FE-4A82-8908-95752F9F149B}" type="sibTrans" cxnId="{A8DAFB06-34A0-4544-BB08-51810626A490}">
      <dgm:prSet/>
      <dgm:spPr/>
      <dgm:t>
        <a:bodyPr/>
        <a:lstStyle/>
        <a:p>
          <a:endParaRPr lang="en-US"/>
        </a:p>
      </dgm:t>
    </dgm:pt>
    <dgm:pt modelId="{877B9A89-627F-428E-9CF0-BB5D5AA6A05D}" type="parTrans" cxnId="{A8DAFB06-34A0-4544-BB08-51810626A490}">
      <dgm:prSet/>
      <dgm:spPr/>
      <dgm:t>
        <a:bodyPr/>
        <a:lstStyle/>
        <a:p>
          <a:endParaRPr lang="en-US"/>
        </a:p>
      </dgm:t>
    </dgm:pt>
    <dgm:pt modelId="{1582E1EE-BB98-4510-B37B-B1A3BC5F66E0}">
      <dgm:prSet phldrT="[Text]" custT="1"/>
      <dgm:spPr/>
      <dgm:t>
        <a:bodyPr/>
        <a:lstStyle/>
        <a:p>
          <a:r>
            <a:rPr lang="en-US" sz="1800" dirty="0" smtClean="0"/>
            <a:t>Đề nghị cấp có thẩm quyền ra QĐ</a:t>
          </a:r>
          <a:endParaRPr lang="en-US" sz="1800" dirty="0"/>
        </a:p>
      </dgm:t>
    </dgm:pt>
    <dgm:pt modelId="{DABF8C30-CB33-495E-A8AA-E90A02DD1137}" type="sibTrans" cxnId="{E6F0A946-18F4-4E86-A4F9-FD353127EA37}">
      <dgm:prSet/>
      <dgm:spPr/>
      <dgm:t>
        <a:bodyPr/>
        <a:lstStyle/>
        <a:p>
          <a:endParaRPr lang="en-US"/>
        </a:p>
      </dgm:t>
    </dgm:pt>
    <dgm:pt modelId="{2B860C44-952D-4F99-A3E9-1A109F5EC7C7}" type="parTrans" cxnId="{E6F0A946-18F4-4E86-A4F9-FD353127EA37}">
      <dgm:prSet/>
      <dgm:spPr/>
      <dgm:t>
        <a:bodyPr/>
        <a:lstStyle/>
        <a:p>
          <a:endParaRPr lang="en-US"/>
        </a:p>
      </dgm:t>
    </dgm:pt>
    <dgm:pt modelId="{EB6CCCB2-3A83-4EEE-8141-F448F8A848E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Ra QĐ </a:t>
          </a:r>
          <a:r>
            <a:rPr lang="en-US" sz="1800" dirty="0" err="1" smtClean="0"/>
            <a:t>bổ</a:t>
          </a:r>
          <a:r>
            <a:rPr lang="en-US" sz="1800" dirty="0" smtClean="0"/>
            <a:t> </a:t>
          </a:r>
          <a:r>
            <a:rPr lang="en-US" sz="1800" dirty="0" err="1" smtClean="0"/>
            <a:t>nhiệm</a:t>
          </a:r>
          <a:endParaRPr lang="en-US" sz="1800" dirty="0" smtClean="0"/>
        </a:p>
        <a:p>
          <a:pPr defTabSz="977900">
            <a:lnSpc>
              <a:spcPct val="90000"/>
            </a:lnSpc>
            <a:spcBef>
              <a:spcPct val="0"/>
            </a:spcBef>
            <a:spcAft>
              <a:spcPct val="35000"/>
            </a:spcAft>
          </a:pPr>
          <a:endParaRPr lang="en-US" sz="1000" dirty="0"/>
        </a:p>
      </dgm:t>
    </dgm:pt>
    <dgm:pt modelId="{C3F18112-0D33-46AA-9821-5C51566FD5DD}" type="sibTrans" cxnId="{7A5B506D-2EA9-4CCA-9144-1071B06BD766}">
      <dgm:prSet/>
      <dgm:spPr/>
      <dgm:t>
        <a:bodyPr/>
        <a:lstStyle/>
        <a:p>
          <a:endParaRPr lang="en-US"/>
        </a:p>
      </dgm:t>
    </dgm:pt>
    <dgm:pt modelId="{A2FE5946-98A1-4556-991F-036A11B47453}" type="parTrans" cxnId="{7A5B506D-2EA9-4CCA-9144-1071B06BD766}">
      <dgm:prSet/>
      <dgm:spPr/>
      <dgm:t>
        <a:bodyPr/>
        <a:lstStyle/>
        <a:p>
          <a:endParaRPr lang="en-US"/>
        </a:p>
      </dgm:t>
    </dgm:pt>
    <dgm:pt modelId="{88B83E57-7F01-4DD5-853B-5E7F0921C815}">
      <dgm:prSet phldrT="[Text]"/>
      <dgm:spPr/>
      <dgm:t>
        <a:bodyPr/>
        <a:lstStyle/>
        <a:p>
          <a:r>
            <a:rPr lang="en-US" dirty="0" err="1" smtClean="0"/>
            <a:t>Sát</a:t>
          </a:r>
          <a:r>
            <a:rPr lang="en-US" dirty="0" smtClean="0"/>
            <a:t> </a:t>
          </a:r>
          <a:r>
            <a:rPr lang="en-US" dirty="0" err="1" smtClean="0"/>
            <a:t>hạch</a:t>
          </a:r>
          <a:endParaRPr lang="en-US" dirty="0"/>
        </a:p>
      </dgm:t>
    </dgm:pt>
    <dgm:pt modelId="{0DB47402-ED80-4D90-95FA-15FBB5875FC4}" type="sibTrans" cxnId="{F5BC517E-539E-4EB4-89B7-0F1996B39350}">
      <dgm:prSet/>
      <dgm:spPr/>
      <dgm:t>
        <a:bodyPr/>
        <a:lstStyle/>
        <a:p>
          <a:endParaRPr lang="en-US"/>
        </a:p>
      </dgm:t>
    </dgm:pt>
    <dgm:pt modelId="{087FBE2B-9478-41AA-BA31-4F080B8FEBEC}" type="parTrans" cxnId="{F5BC517E-539E-4EB4-89B7-0F1996B39350}">
      <dgm:prSet/>
      <dgm:spPr/>
      <dgm:t>
        <a:bodyPr/>
        <a:lstStyle/>
        <a:p>
          <a:endParaRPr lang="en-US"/>
        </a:p>
      </dgm:t>
    </dgm:pt>
    <dgm:pt modelId="{53CC5392-8601-47EC-819C-A471E2DF45AE}" type="pres">
      <dgm:prSet presAssocID="{145E9FD3-E3A5-471B-8047-68E149E9AFC2}" presName="Name0" presStyleCnt="0">
        <dgm:presLayoutVars>
          <dgm:dir/>
          <dgm:animLvl val="lvl"/>
          <dgm:resizeHandles val="exact"/>
        </dgm:presLayoutVars>
      </dgm:prSet>
      <dgm:spPr/>
      <dgm:t>
        <a:bodyPr/>
        <a:lstStyle/>
        <a:p>
          <a:endParaRPr lang="en-US"/>
        </a:p>
      </dgm:t>
    </dgm:pt>
    <dgm:pt modelId="{D0E49C8A-E86F-40BC-81BA-0259C17C3322}" type="pres">
      <dgm:prSet presAssocID="{88B83E57-7F01-4DD5-853B-5E7F0921C815}" presName="boxAndChildren" presStyleCnt="0"/>
      <dgm:spPr/>
    </dgm:pt>
    <dgm:pt modelId="{C0B2A23A-7C45-4E85-B2BA-780F2A314DDC}" type="pres">
      <dgm:prSet presAssocID="{88B83E57-7F01-4DD5-853B-5E7F0921C815}" presName="parentTextBox" presStyleLbl="node1" presStyleIdx="0" presStyleCnt="3"/>
      <dgm:spPr/>
      <dgm:t>
        <a:bodyPr/>
        <a:lstStyle/>
        <a:p>
          <a:endParaRPr lang="en-US"/>
        </a:p>
      </dgm:t>
    </dgm:pt>
    <dgm:pt modelId="{D2F588C8-2A88-45A2-BF73-F260E6A3D679}" type="pres">
      <dgm:prSet presAssocID="{88B83E57-7F01-4DD5-853B-5E7F0921C815}" presName="entireBox" presStyleLbl="node1" presStyleIdx="0" presStyleCnt="3" custLinFactNeighborX="526" custLinFactNeighborY="1621"/>
      <dgm:spPr/>
      <dgm:t>
        <a:bodyPr/>
        <a:lstStyle/>
        <a:p>
          <a:endParaRPr lang="en-US"/>
        </a:p>
      </dgm:t>
    </dgm:pt>
    <dgm:pt modelId="{6A394605-D724-4859-B7F5-06291A29A7C7}" type="pres">
      <dgm:prSet presAssocID="{88B83E57-7F01-4DD5-853B-5E7F0921C815}" presName="descendantBox" presStyleCnt="0"/>
      <dgm:spPr/>
    </dgm:pt>
    <dgm:pt modelId="{432B3708-15AC-4E06-9DB8-B5C53A9FF97C}" type="pres">
      <dgm:prSet presAssocID="{EB6CCCB2-3A83-4EEE-8141-F448F8A848EE}" presName="childTextBox" presStyleLbl="fgAccFollowNode1" presStyleIdx="0" presStyleCnt="2">
        <dgm:presLayoutVars>
          <dgm:bulletEnabled val="1"/>
        </dgm:presLayoutVars>
      </dgm:prSet>
      <dgm:spPr/>
      <dgm:t>
        <a:bodyPr/>
        <a:lstStyle/>
        <a:p>
          <a:endParaRPr lang="en-US"/>
        </a:p>
      </dgm:t>
    </dgm:pt>
    <dgm:pt modelId="{F7583FE1-DDC0-46AC-A7B8-B8DC807F076D}" type="pres">
      <dgm:prSet presAssocID="{1582E1EE-BB98-4510-B37B-B1A3BC5F66E0}" presName="childTextBox" presStyleLbl="fgAccFollowNode1" presStyleIdx="1" presStyleCnt="2" custLinFactNeighborX="42" custLinFactNeighborY="17309">
        <dgm:presLayoutVars>
          <dgm:bulletEnabled val="1"/>
        </dgm:presLayoutVars>
      </dgm:prSet>
      <dgm:spPr/>
      <dgm:t>
        <a:bodyPr/>
        <a:lstStyle/>
        <a:p>
          <a:endParaRPr lang="en-US"/>
        </a:p>
      </dgm:t>
    </dgm:pt>
    <dgm:pt modelId="{8032FDB5-D7EA-450F-BAA5-0B40316E6F0B}" type="pres">
      <dgm:prSet presAssocID="{F81B42B5-02FE-4A82-8908-95752F9F149B}" presName="sp" presStyleCnt="0"/>
      <dgm:spPr/>
    </dgm:pt>
    <dgm:pt modelId="{8865BBAD-07A0-463D-9915-49910EB44F7F}" type="pres">
      <dgm:prSet presAssocID="{B20B1D56-A699-47B0-87E3-514D7AB800E6}" presName="arrowAndChildren" presStyleCnt="0"/>
      <dgm:spPr/>
    </dgm:pt>
    <dgm:pt modelId="{42B019DF-174E-4E7B-987F-376F58A2463B}" type="pres">
      <dgm:prSet presAssocID="{B20B1D56-A699-47B0-87E3-514D7AB800E6}" presName="parentTextArrow" presStyleLbl="node1" presStyleIdx="1" presStyleCnt="3"/>
      <dgm:spPr/>
      <dgm:t>
        <a:bodyPr/>
        <a:lstStyle/>
        <a:p>
          <a:endParaRPr lang="en-US"/>
        </a:p>
      </dgm:t>
    </dgm:pt>
    <dgm:pt modelId="{5B927AAD-A07F-498E-9F14-3E5D17C0F3B0}" type="pres">
      <dgm:prSet presAssocID="{581E29C3-4A45-405F-BADB-19DE306A039E}" presName="sp" presStyleCnt="0"/>
      <dgm:spPr/>
    </dgm:pt>
    <dgm:pt modelId="{664BA840-D1C4-4FD4-9CD0-7923B2815C86}" type="pres">
      <dgm:prSet presAssocID="{21B7984D-7DC2-4065-8FE6-BD64864A5EA3}" presName="arrowAndChildren" presStyleCnt="0"/>
      <dgm:spPr/>
    </dgm:pt>
    <dgm:pt modelId="{BF88A7FB-9A07-4DB0-81CE-865B5E73AE89}" type="pres">
      <dgm:prSet presAssocID="{21B7984D-7DC2-4065-8FE6-BD64864A5EA3}" presName="parentTextArrow" presStyleLbl="node1" presStyleIdx="2" presStyleCnt="3" custLinFactNeighborX="-484" custLinFactNeighborY="-74"/>
      <dgm:spPr/>
      <dgm:t>
        <a:bodyPr/>
        <a:lstStyle/>
        <a:p>
          <a:endParaRPr lang="en-US"/>
        </a:p>
      </dgm:t>
    </dgm:pt>
  </dgm:ptLst>
  <dgm:cxnLst>
    <dgm:cxn modelId="{E6F0A946-18F4-4E86-A4F9-FD353127EA37}" srcId="{88B83E57-7F01-4DD5-853B-5E7F0921C815}" destId="{1582E1EE-BB98-4510-B37B-B1A3BC5F66E0}" srcOrd="1" destOrd="0" parTransId="{2B860C44-952D-4F99-A3E9-1A109F5EC7C7}" sibTransId="{DABF8C30-CB33-495E-A8AA-E90A02DD1137}"/>
    <dgm:cxn modelId="{7A5B506D-2EA9-4CCA-9144-1071B06BD766}" srcId="{88B83E57-7F01-4DD5-853B-5E7F0921C815}" destId="{EB6CCCB2-3A83-4EEE-8141-F448F8A848EE}" srcOrd="0" destOrd="0" parTransId="{A2FE5946-98A1-4556-991F-036A11B47453}" sibTransId="{C3F18112-0D33-46AA-9821-5C51566FD5DD}"/>
    <dgm:cxn modelId="{F5BC517E-539E-4EB4-89B7-0F1996B39350}" srcId="{145E9FD3-E3A5-471B-8047-68E149E9AFC2}" destId="{88B83E57-7F01-4DD5-853B-5E7F0921C815}" srcOrd="2" destOrd="0" parTransId="{087FBE2B-9478-41AA-BA31-4F080B8FEBEC}" sibTransId="{0DB47402-ED80-4D90-95FA-15FBB5875FC4}"/>
    <dgm:cxn modelId="{0271E0AC-3BEB-4CAA-9C87-D25C3118F205}" type="presOf" srcId="{88B83E57-7F01-4DD5-853B-5E7F0921C815}" destId="{C0B2A23A-7C45-4E85-B2BA-780F2A314DDC}" srcOrd="0" destOrd="0" presId="urn:microsoft.com/office/officeart/2005/8/layout/process4"/>
    <dgm:cxn modelId="{430F4CE2-7967-40F3-BC1C-60337FA4EA02}" type="presOf" srcId="{88B83E57-7F01-4DD5-853B-5E7F0921C815}" destId="{D2F588C8-2A88-45A2-BF73-F260E6A3D679}" srcOrd="1" destOrd="0" presId="urn:microsoft.com/office/officeart/2005/8/layout/process4"/>
    <dgm:cxn modelId="{2F3B0B0F-4628-428E-9781-C387649C32F0}" srcId="{145E9FD3-E3A5-471B-8047-68E149E9AFC2}" destId="{21B7984D-7DC2-4065-8FE6-BD64864A5EA3}" srcOrd="0" destOrd="0" parTransId="{A0229924-6773-4B4E-9F50-EA61E7A23183}" sibTransId="{581E29C3-4A45-405F-BADB-19DE306A039E}"/>
    <dgm:cxn modelId="{7A3671A9-FECA-4A92-B8C8-A7C6514FB469}" type="presOf" srcId="{EB6CCCB2-3A83-4EEE-8141-F448F8A848EE}" destId="{432B3708-15AC-4E06-9DB8-B5C53A9FF97C}" srcOrd="0" destOrd="0" presId="urn:microsoft.com/office/officeart/2005/8/layout/process4"/>
    <dgm:cxn modelId="{7ECF23B8-DB7F-4C1C-A951-128C46B487AA}" type="presOf" srcId="{1582E1EE-BB98-4510-B37B-B1A3BC5F66E0}" destId="{F7583FE1-DDC0-46AC-A7B8-B8DC807F076D}" srcOrd="0" destOrd="0" presId="urn:microsoft.com/office/officeart/2005/8/layout/process4"/>
    <dgm:cxn modelId="{52644AD9-B74C-4B1A-876F-90780369BBD1}" type="presOf" srcId="{B20B1D56-A699-47B0-87E3-514D7AB800E6}" destId="{42B019DF-174E-4E7B-987F-376F58A2463B}" srcOrd="0" destOrd="0" presId="urn:microsoft.com/office/officeart/2005/8/layout/process4"/>
    <dgm:cxn modelId="{A8DAFB06-34A0-4544-BB08-51810626A490}" srcId="{145E9FD3-E3A5-471B-8047-68E149E9AFC2}" destId="{B20B1D56-A699-47B0-87E3-514D7AB800E6}" srcOrd="1" destOrd="0" parTransId="{877B9A89-627F-428E-9CF0-BB5D5AA6A05D}" sibTransId="{F81B42B5-02FE-4A82-8908-95752F9F149B}"/>
    <dgm:cxn modelId="{B440B444-2952-443D-AF02-16EE4E5BF7D6}" type="presOf" srcId="{145E9FD3-E3A5-471B-8047-68E149E9AFC2}" destId="{53CC5392-8601-47EC-819C-A471E2DF45AE}" srcOrd="0" destOrd="0" presId="urn:microsoft.com/office/officeart/2005/8/layout/process4"/>
    <dgm:cxn modelId="{19507B1B-F693-4537-9655-F4F1296D98A9}" type="presOf" srcId="{21B7984D-7DC2-4065-8FE6-BD64864A5EA3}" destId="{BF88A7FB-9A07-4DB0-81CE-865B5E73AE89}" srcOrd="0" destOrd="0" presId="urn:microsoft.com/office/officeart/2005/8/layout/process4"/>
    <dgm:cxn modelId="{61F3A4C9-6C22-48EE-8868-E1C69E517F69}" type="presParOf" srcId="{53CC5392-8601-47EC-819C-A471E2DF45AE}" destId="{D0E49C8A-E86F-40BC-81BA-0259C17C3322}" srcOrd="0" destOrd="0" presId="urn:microsoft.com/office/officeart/2005/8/layout/process4"/>
    <dgm:cxn modelId="{6FD5981F-5351-4778-A343-8CE65208713A}" type="presParOf" srcId="{D0E49C8A-E86F-40BC-81BA-0259C17C3322}" destId="{C0B2A23A-7C45-4E85-B2BA-780F2A314DDC}" srcOrd="0" destOrd="0" presId="urn:microsoft.com/office/officeart/2005/8/layout/process4"/>
    <dgm:cxn modelId="{5D095BCD-D44E-4E4D-9B1C-EFF3EFE5AAE4}" type="presParOf" srcId="{D0E49C8A-E86F-40BC-81BA-0259C17C3322}" destId="{D2F588C8-2A88-45A2-BF73-F260E6A3D679}" srcOrd="1" destOrd="0" presId="urn:microsoft.com/office/officeart/2005/8/layout/process4"/>
    <dgm:cxn modelId="{5E97F814-3488-4702-AD8D-29111063DE2E}" type="presParOf" srcId="{D0E49C8A-E86F-40BC-81BA-0259C17C3322}" destId="{6A394605-D724-4859-B7F5-06291A29A7C7}" srcOrd="2" destOrd="0" presId="urn:microsoft.com/office/officeart/2005/8/layout/process4"/>
    <dgm:cxn modelId="{6A15050D-8381-4A0D-9518-C3A7B671BBEC}" type="presParOf" srcId="{6A394605-D724-4859-B7F5-06291A29A7C7}" destId="{432B3708-15AC-4E06-9DB8-B5C53A9FF97C}" srcOrd="0" destOrd="0" presId="urn:microsoft.com/office/officeart/2005/8/layout/process4"/>
    <dgm:cxn modelId="{BCE53810-F763-40DF-9E0A-DFD8FA23A7D2}" type="presParOf" srcId="{6A394605-D724-4859-B7F5-06291A29A7C7}" destId="{F7583FE1-DDC0-46AC-A7B8-B8DC807F076D}" srcOrd="1" destOrd="0" presId="urn:microsoft.com/office/officeart/2005/8/layout/process4"/>
    <dgm:cxn modelId="{9C30FE27-1FF0-46FB-8D6C-1AE5CEC9B78C}" type="presParOf" srcId="{53CC5392-8601-47EC-819C-A471E2DF45AE}" destId="{8032FDB5-D7EA-450F-BAA5-0B40316E6F0B}" srcOrd="1" destOrd="0" presId="urn:microsoft.com/office/officeart/2005/8/layout/process4"/>
    <dgm:cxn modelId="{DB2D7216-75F2-492A-AEB6-5B240B4FD325}" type="presParOf" srcId="{53CC5392-8601-47EC-819C-A471E2DF45AE}" destId="{8865BBAD-07A0-463D-9915-49910EB44F7F}" srcOrd="2" destOrd="0" presId="urn:microsoft.com/office/officeart/2005/8/layout/process4"/>
    <dgm:cxn modelId="{685A791F-4447-43B1-924B-CD73409D8B3A}" type="presParOf" srcId="{8865BBAD-07A0-463D-9915-49910EB44F7F}" destId="{42B019DF-174E-4E7B-987F-376F58A2463B}" srcOrd="0" destOrd="0" presId="urn:microsoft.com/office/officeart/2005/8/layout/process4"/>
    <dgm:cxn modelId="{C6806A77-2425-4AD6-B0CA-57977219164E}" type="presParOf" srcId="{53CC5392-8601-47EC-819C-A471E2DF45AE}" destId="{5B927AAD-A07F-498E-9F14-3E5D17C0F3B0}" srcOrd="3" destOrd="0" presId="urn:microsoft.com/office/officeart/2005/8/layout/process4"/>
    <dgm:cxn modelId="{0D5A24A6-DCD0-4DE8-ADA8-12A3F9458E8C}" type="presParOf" srcId="{53CC5392-8601-47EC-819C-A471E2DF45AE}" destId="{664BA840-D1C4-4FD4-9CD0-7923B2815C86}" srcOrd="4" destOrd="0" presId="urn:microsoft.com/office/officeart/2005/8/layout/process4"/>
    <dgm:cxn modelId="{4DE7FC29-B814-4B25-8665-CEAE3EF63905}" type="presParOf" srcId="{664BA840-D1C4-4FD4-9CD0-7923B2815C86}" destId="{BF88A7FB-9A07-4DB0-81CE-865B5E73AE89}"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736BD3-3EAD-4194-A2E8-E509BE6402B2}"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n-US"/>
        </a:p>
      </dgm:t>
    </dgm:pt>
    <dgm:pt modelId="{5571DEBA-6F66-4937-BDA0-BA01E2983E69}">
      <dgm:prSet phldrT="[Text]" phldr="1"/>
      <dgm:spPr/>
      <dgm:t>
        <a:bodyPr/>
        <a:lstStyle/>
        <a:p>
          <a:endParaRPr lang="en-US"/>
        </a:p>
      </dgm:t>
    </dgm:pt>
    <dgm:pt modelId="{CB627D98-91F2-4420-9B79-A917F0BBE786}" type="parTrans" cxnId="{88D0B456-3375-4F33-BA8C-FA82EDF349A2}">
      <dgm:prSet/>
      <dgm:spPr/>
      <dgm:t>
        <a:bodyPr/>
        <a:lstStyle/>
        <a:p>
          <a:endParaRPr lang="en-US"/>
        </a:p>
      </dgm:t>
    </dgm:pt>
    <dgm:pt modelId="{53D4CD85-593F-435B-B3B5-529040185739}" type="sibTrans" cxnId="{88D0B456-3375-4F33-BA8C-FA82EDF349A2}">
      <dgm:prSet/>
      <dgm:spPr/>
      <dgm:t>
        <a:bodyPr/>
        <a:lstStyle/>
        <a:p>
          <a:endParaRPr lang="en-US"/>
        </a:p>
      </dgm:t>
    </dgm:pt>
    <dgm:pt modelId="{B17C58B1-E565-4C28-A6F2-897D10466FA2}">
      <dgm:prSet phldrT="[Text]" custT="1"/>
      <dgm:spPr/>
      <dgm:t>
        <a:bodyPr/>
        <a:lstStyle/>
        <a:p>
          <a:r>
            <a:rPr lang="en-US" sz="2000" dirty="0" err="1" smtClean="0"/>
            <a:t>Hạng</a:t>
          </a:r>
          <a:r>
            <a:rPr lang="en-US" sz="2000" dirty="0" smtClean="0"/>
            <a:t> II </a:t>
          </a:r>
          <a:r>
            <a:rPr lang="en-US" sz="2000" dirty="0" err="1" smtClean="0"/>
            <a:t>lên</a:t>
          </a:r>
          <a:r>
            <a:rPr lang="en-US" sz="2000" dirty="0" smtClean="0"/>
            <a:t>  I</a:t>
          </a:r>
          <a:endParaRPr lang="en-US" sz="2000" dirty="0"/>
        </a:p>
      </dgm:t>
    </dgm:pt>
    <dgm:pt modelId="{115DEF6F-0411-4ADC-9B85-AB8300CB1174}" type="parTrans" cxnId="{4BBEDA4F-9491-4E0E-9373-2166B7B1606B}">
      <dgm:prSet/>
      <dgm:spPr/>
      <dgm:t>
        <a:bodyPr/>
        <a:lstStyle/>
        <a:p>
          <a:endParaRPr lang="en-US"/>
        </a:p>
      </dgm:t>
    </dgm:pt>
    <dgm:pt modelId="{3F54A962-7C06-4A11-8A0E-CAD09B402CB6}" type="sibTrans" cxnId="{4BBEDA4F-9491-4E0E-9373-2166B7B1606B}">
      <dgm:prSet/>
      <dgm:spPr/>
      <dgm:t>
        <a:bodyPr/>
        <a:lstStyle/>
        <a:p>
          <a:endParaRPr lang="en-US"/>
        </a:p>
      </dgm:t>
    </dgm:pt>
    <dgm:pt modelId="{C11B22AD-5D1D-425C-BBE7-9D7B33FB1708}">
      <dgm:prSet phldrT="[Text]" custT="1"/>
      <dgm:spPr/>
      <dgm:t>
        <a:bodyPr/>
        <a:lstStyle/>
        <a:p>
          <a:r>
            <a:rPr lang="en-US" sz="2000" dirty="0" smtClean="0"/>
            <a:t>Bộ quản lý  CDNN (Bộ GD&amp;ĐT)</a:t>
          </a:r>
          <a:endParaRPr lang="en-US" sz="2000" dirty="0"/>
        </a:p>
      </dgm:t>
    </dgm:pt>
    <dgm:pt modelId="{48977148-9380-40E9-B9E0-F798B86B1016}" type="parTrans" cxnId="{97837FC5-9974-4D52-A973-03EA34401984}">
      <dgm:prSet/>
      <dgm:spPr/>
      <dgm:t>
        <a:bodyPr/>
        <a:lstStyle/>
        <a:p>
          <a:endParaRPr lang="en-US"/>
        </a:p>
      </dgm:t>
    </dgm:pt>
    <dgm:pt modelId="{A9BD0081-6622-40AA-8E39-56D3E43D6CA5}" type="sibTrans" cxnId="{97837FC5-9974-4D52-A973-03EA34401984}">
      <dgm:prSet/>
      <dgm:spPr/>
      <dgm:t>
        <a:bodyPr/>
        <a:lstStyle/>
        <a:p>
          <a:endParaRPr lang="en-US"/>
        </a:p>
      </dgm:t>
    </dgm:pt>
    <dgm:pt modelId="{4EDF6DB7-38D0-4EF2-A6CD-9E526EEB4B82}">
      <dgm:prSet phldrT="[Text]" phldr="1"/>
      <dgm:spPr/>
      <dgm:t>
        <a:bodyPr/>
        <a:lstStyle/>
        <a:p>
          <a:endParaRPr lang="en-US"/>
        </a:p>
      </dgm:t>
    </dgm:pt>
    <dgm:pt modelId="{A863F869-D733-48C6-BB5E-8B4B75EE2355}" type="parTrans" cxnId="{43FA1F3D-2FCD-4FA5-98E8-1A9451E8350A}">
      <dgm:prSet/>
      <dgm:spPr/>
      <dgm:t>
        <a:bodyPr/>
        <a:lstStyle/>
        <a:p>
          <a:endParaRPr lang="en-US"/>
        </a:p>
      </dgm:t>
    </dgm:pt>
    <dgm:pt modelId="{89F04ABF-103B-487F-B175-466C6C7DBFA4}" type="sibTrans" cxnId="{43FA1F3D-2FCD-4FA5-98E8-1A9451E8350A}">
      <dgm:prSet/>
      <dgm:spPr/>
      <dgm:t>
        <a:bodyPr/>
        <a:lstStyle/>
        <a:p>
          <a:endParaRPr lang="en-US"/>
        </a:p>
      </dgm:t>
    </dgm:pt>
    <dgm:pt modelId="{B2D94177-5231-4DE0-AE93-BA70E0F2D3B0}">
      <dgm:prSet phldrT="[Text]" custT="1"/>
      <dgm:spPr/>
      <dgm:t>
        <a:bodyPr/>
        <a:lstStyle/>
        <a:p>
          <a:r>
            <a:rPr lang="en-US" sz="2000" dirty="0" err="1" smtClean="0"/>
            <a:t>Hạng</a:t>
          </a:r>
          <a:r>
            <a:rPr lang="en-US" sz="2000" dirty="0" smtClean="0"/>
            <a:t> III </a:t>
          </a:r>
          <a:r>
            <a:rPr lang="en-US" sz="2000" dirty="0" err="1" smtClean="0"/>
            <a:t>lên</a:t>
          </a:r>
          <a:r>
            <a:rPr lang="en-US" sz="2000" dirty="0" smtClean="0"/>
            <a:t> </a:t>
          </a:r>
          <a:r>
            <a:rPr lang="en-US" sz="2000" dirty="0" err="1" smtClean="0"/>
            <a:t>hạng</a:t>
          </a:r>
          <a:r>
            <a:rPr lang="en-US" sz="2000" dirty="0" smtClean="0"/>
            <a:t> II</a:t>
          </a:r>
          <a:endParaRPr lang="en-US" sz="2000" dirty="0"/>
        </a:p>
      </dgm:t>
    </dgm:pt>
    <dgm:pt modelId="{804A1A35-4EC1-4CDC-BD5B-8EE2E5D03A98}" type="parTrans" cxnId="{FD8678F9-E6BE-45BF-9578-67E1A84AE638}">
      <dgm:prSet/>
      <dgm:spPr/>
      <dgm:t>
        <a:bodyPr/>
        <a:lstStyle/>
        <a:p>
          <a:endParaRPr lang="en-US"/>
        </a:p>
      </dgm:t>
    </dgm:pt>
    <dgm:pt modelId="{2FD36AC1-274A-457E-924B-43B99E1471F2}" type="sibTrans" cxnId="{FD8678F9-E6BE-45BF-9578-67E1A84AE638}">
      <dgm:prSet/>
      <dgm:spPr/>
      <dgm:t>
        <a:bodyPr/>
        <a:lstStyle/>
        <a:p>
          <a:endParaRPr lang="en-US"/>
        </a:p>
      </dgm:t>
    </dgm:pt>
    <dgm:pt modelId="{20F96FEA-BF16-47D9-997A-6B5B60DE7547}">
      <dgm:prSet phldrT="[Text]" custT="1"/>
      <dgm:spPr/>
      <dgm:t>
        <a:bodyPr/>
        <a:lstStyle/>
        <a:p>
          <a:r>
            <a:rPr lang="en-US" sz="2000" dirty="0" err="1" smtClean="0"/>
            <a:t>Bộ</a:t>
          </a:r>
          <a:r>
            <a:rPr lang="en-US" sz="2000" dirty="0" smtClean="0"/>
            <a:t>/UBND </a:t>
          </a:r>
          <a:r>
            <a:rPr lang="en-US" sz="2000" dirty="0" err="1" smtClean="0"/>
            <a:t>tỉnh</a:t>
          </a:r>
          <a:r>
            <a:rPr lang="en-US" sz="2000" dirty="0" smtClean="0"/>
            <a:t>/TP </a:t>
          </a:r>
          <a:endParaRPr lang="en-US" sz="2000" dirty="0"/>
        </a:p>
      </dgm:t>
    </dgm:pt>
    <dgm:pt modelId="{F0C1D2D2-9115-4172-93CF-45D88E71E4CA}" type="parTrans" cxnId="{3D7B5C86-3DB8-4124-A00A-204B37BD220C}">
      <dgm:prSet/>
      <dgm:spPr/>
      <dgm:t>
        <a:bodyPr/>
        <a:lstStyle/>
        <a:p>
          <a:endParaRPr lang="en-US"/>
        </a:p>
      </dgm:t>
    </dgm:pt>
    <dgm:pt modelId="{E0FFBAE0-A5AA-4BD7-A91A-3FE5950306CA}" type="sibTrans" cxnId="{3D7B5C86-3DB8-4124-A00A-204B37BD220C}">
      <dgm:prSet/>
      <dgm:spPr/>
      <dgm:t>
        <a:bodyPr/>
        <a:lstStyle/>
        <a:p>
          <a:endParaRPr lang="en-US"/>
        </a:p>
      </dgm:t>
    </dgm:pt>
    <dgm:pt modelId="{F30CDC59-9EEF-4EBC-9BA3-12A61900BB71}">
      <dgm:prSet phldrT="[Text]" phldr="1"/>
      <dgm:spPr/>
      <dgm:t>
        <a:bodyPr/>
        <a:lstStyle/>
        <a:p>
          <a:endParaRPr lang="en-US"/>
        </a:p>
      </dgm:t>
    </dgm:pt>
    <dgm:pt modelId="{AAF845B3-812C-499C-B2F1-98BED3EDC4BB}" type="parTrans" cxnId="{F86F1586-9C4C-416A-88F3-BF13201B77A5}">
      <dgm:prSet/>
      <dgm:spPr/>
      <dgm:t>
        <a:bodyPr/>
        <a:lstStyle/>
        <a:p>
          <a:endParaRPr lang="en-US"/>
        </a:p>
      </dgm:t>
    </dgm:pt>
    <dgm:pt modelId="{94CA5C02-AA95-4BBF-9DC2-C25954BC4B49}" type="sibTrans" cxnId="{F86F1586-9C4C-416A-88F3-BF13201B77A5}">
      <dgm:prSet/>
      <dgm:spPr/>
      <dgm:t>
        <a:bodyPr/>
        <a:lstStyle/>
        <a:p>
          <a:endParaRPr lang="en-US"/>
        </a:p>
      </dgm:t>
    </dgm:pt>
    <dgm:pt modelId="{57A0FA4C-C136-431A-A041-03B3D1B1FECF}">
      <dgm:prSet phldrT="[Text]" custT="1"/>
      <dgm:spPr/>
      <dgm:t>
        <a:bodyPr/>
        <a:lstStyle/>
        <a:p>
          <a:r>
            <a:rPr lang="en-US" sz="2000" dirty="0" err="1" smtClean="0"/>
            <a:t>Hạng</a:t>
          </a:r>
          <a:r>
            <a:rPr lang="en-US" sz="2000" dirty="0" smtClean="0"/>
            <a:t> IV </a:t>
          </a:r>
          <a:r>
            <a:rPr lang="en-US" sz="2000" dirty="0" err="1" smtClean="0"/>
            <a:t>lên</a:t>
          </a:r>
          <a:r>
            <a:rPr lang="en-US" sz="2000" dirty="0" smtClean="0"/>
            <a:t> </a:t>
          </a:r>
          <a:r>
            <a:rPr lang="en-US" sz="2000" dirty="0" err="1" smtClean="0"/>
            <a:t>hạng</a:t>
          </a:r>
          <a:r>
            <a:rPr lang="en-US" sz="2000" dirty="0" smtClean="0"/>
            <a:t> III</a:t>
          </a:r>
          <a:endParaRPr lang="en-US" sz="2000" dirty="0"/>
        </a:p>
      </dgm:t>
    </dgm:pt>
    <dgm:pt modelId="{9C484117-62A7-40EB-B92D-3D23E08D0ECD}" type="parTrans" cxnId="{03DEE123-4AA2-48C1-9133-8DF71574346B}">
      <dgm:prSet/>
      <dgm:spPr/>
      <dgm:t>
        <a:bodyPr/>
        <a:lstStyle/>
        <a:p>
          <a:endParaRPr lang="en-US"/>
        </a:p>
      </dgm:t>
    </dgm:pt>
    <dgm:pt modelId="{A13EFD87-0426-4607-9640-36F522C4F81D}" type="sibTrans" cxnId="{03DEE123-4AA2-48C1-9133-8DF71574346B}">
      <dgm:prSet/>
      <dgm:spPr/>
      <dgm:t>
        <a:bodyPr/>
        <a:lstStyle/>
        <a:p>
          <a:endParaRPr lang="en-US"/>
        </a:p>
      </dgm:t>
    </dgm:pt>
    <dgm:pt modelId="{D554017F-DE1D-45B5-8469-29E15A24F5E6}">
      <dgm:prSet phldrT="[Text]" custT="1"/>
      <dgm:spPr/>
      <dgm:t>
        <a:bodyPr/>
        <a:lstStyle/>
        <a:p>
          <a:endParaRPr lang="en-US" sz="2000" dirty="0"/>
        </a:p>
      </dgm:t>
    </dgm:pt>
    <dgm:pt modelId="{2BCB5083-D40E-4ABE-B200-4822E5B8601D}" type="parTrans" cxnId="{16C1EF88-477B-4897-A502-AB82AFA3778C}">
      <dgm:prSet/>
      <dgm:spPr/>
      <dgm:t>
        <a:bodyPr/>
        <a:lstStyle/>
        <a:p>
          <a:endParaRPr lang="en-US"/>
        </a:p>
      </dgm:t>
    </dgm:pt>
    <dgm:pt modelId="{A0476606-3488-4C17-A8A7-810A15B64FEC}" type="sibTrans" cxnId="{16C1EF88-477B-4897-A502-AB82AFA3778C}">
      <dgm:prSet/>
      <dgm:spPr/>
      <dgm:t>
        <a:bodyPr/>
        <a:lstStyle/>
        <a:p>
          <a:endParaRPr lang="en-US"/>
        </a:p>
      </dgm:t>
    </dgm:pt>
    <dgm:pt modelId="{677993B9-907F-4A4D-9649-54C41A70D30D}">
      <dgm:prSet phldrT="[Text]" custT="1"/>
      <dgm:spPr/>
      <dgm:t>
        <a:bodyPr/>
        <a:lstStyle/>
        <a:p>
          <a:endParaRPr lang="en-US" sz="2000" dirty="0"/>
        </a:p>
      </dgm:t>
    </dgm:pt>
    <dgm:pt modelId="{EF894E5A-0D93-4C9B-8757-5A9511505D4D}" type="parTrans" cxnId="{23E13A2F-9461-4582-B0BF-990508E1EF63}">
      <dgm:prSet/>
      <dgm:spPr/>
      <dgm:t>
        <a:bodyPr/>
        <a:lstStyle/>
        <a:p>
          <a:endParaRPr lang="en-US"/>
        </a:p>
      </dgm:t>
    </dgm:pt>
    <dgm:pt modelId="{FA0AF3BB-1D6A-4B37-A0C8-D72E0BCBED79}" type="sibTrans" cxnId="{23E13A2F-9461-4582-B0BF-990508E1EF63}">
      <dgm:prSet/>
      <dgm:spPr/>
      <dgm:t>
        <a:bodyPr/>
        <a:lstStyle/>
        <a:p>
          <a:endParaRPr lang="en-US"/>
        </a:p>
      </dgm:t>
    </dgm:pt>
    <dgm:pt modelId="{FE88B055-9B14-4DA9-9DE0-D9D95BC90104}">
      <dgm:prSet phldrT="[Text]" custT="1"/>
      <dgm:spPr/>
      <dgm:t>
        <a:bodyPr/>
        <a:lstStyle/>
        <a:p>
          <a:r>
            <a:rPr lang="en-US" sz="2000" smtClean="0"/>
            <a:t>UBND thực hiện/phân cấp </a:t>
          </a:r>
          <a:endParaRPr lang="en-US" sz="2000" dirty="0"/>
        </a:p>
      </dgm:t>
    </dgm:pt>
    <dgm:pt modelId="{83313C9A-DDA4-461F-9F42-7AEA6755FF3F}" type="parTrans" cxnId="{94939C2B-1174-4186-9057-245A82649FE3}">
      <dgm:prSet/>
      <dgm:spPr/>
      <dgm:t>
        <a:bodyPr/>
        <a:lstStyle/>
        <a:p>
          <a:endParaRPr lang="en-US"/>
        </a:p>
      </dgm:t>
    </dgm:pt>
    <dgm:pt modelId="{7A44CE89-5F36-477C-AA30-9FD39B7979BE}" type="sibTrans" cxnId="{94939C2B-1174-4186-9057-245A82649FE3}">
      <dgm:prSet/>
      <dgm:spPr/>
      <dgm:t>
        <a:bodyPr/>
        <a:lstStyle/>
        <a:p>
          <a:endParaRPr lang="en-US"/>
        </a:p>
      </dgm:t>
    </dgm:pt>
    <dgm:pt modelId="{E44840AB-1CC6-428C-AF29-CDE9CFC41847}" type="pres">
      <dgm:prSet presAssocID="{2C736BD3-3EAD-4194-A2E8-E509BE6402B2}" presName="linearFlow" presStyleCnt="0">
        <dgm:presLayoutVars>
          <dgm:dir/>
          <dgm:animLvl val="lvl"/>
          <dgm:resizeHandles/>
        </dgm:presLayoutVars>
      </dgm:prSet>
      <dgm:spPr/>
      <dgm:t>
        <a:bodyPr/>
        <a:lstStyle/>
        <a:p>
          <a:endParaRPr lang="en-US"/>
        </a:p>
      </dgm:t>
    </dgm:pt>
    <dgm:pt modelId="{B51AFD59-D1F8-4024-8D57-0E0F8E9DD76D}" type="pres">
      <dgm:prSet presAssocID="{5571DEBA-6F66-4937-BDA0-BA01E2983E69}" presName="compositeNode" presStyleCnt="0">
        <dgm:presLayoutVars>
          <dgm:bulletEnabled val="1"/>
        </dgm:presLayoutVars>
      </dgm:prSet>
      <dgm:spPr/>
    </dgm:pt>
    <dgm:pt modelId="{05275DD3-0C51-463B-8BEF-C13323C2A1B1}" type="pres">
      <dgm:prSet presAssocID="{5571DEBA-6F66-4937-BDA0-BA01E2983E69}" presName="image" presStyleLbl="fgImgPlace1" presStyleIdx="0" presStyleCnt="3" custFlipVert="1" custScaleY="58036" custLinFactNeighborX="-949" custLinFactNeighborY="-10065"/>
      <dgm:spPr/>
    </dgm:pt>
    <dgm:pt modelId="{839F5CC4-9EB6-483A-9B34-AAB41F28384D}" type="pres">
      <dgm:prSet presAssocID="{5571DEBA-6F66-4937-BDA0-BA01E2983E69}" presName="childNode" presStyleLbl="node1" presStyleIdx="0" presStyleCnt="3">
        <dgm:presLayoutVars>
          <dgm:bulletEnabled val="1"/>
        </dgm:presLayoutVars>
      </dgm:prSet>
      <dgm:spPr/>
      <dgm:t>
        <a:bodyPr/>
        <a:lstStyle/>
        <a:p>
          <a:endParaRPr lang="en-US"/>
        </a:p>
      </dgm:t>
    </dgm:pt>
    <dgm:pt modelId="{F72073D0-DD65-4FE0-9773-C8CF4A080603}" type="pres">
      <dgm:prSet presAssocID="{5571DEBA-6F66-4937-BDA0-BA01E2983E69}" presName="parentNode" presStyleLbl="revTx" presStyleIdx="0" presStyleCnt="3">
        <dgm:presLayoutVars>
          <dgm:chMax val="0"/>
          <dgm:bulletEnabled val="1"/>
        </dgm:presLayoutVars>
      </dgm:prSet>
      <dgm:spPr/>
      <dgm:t>
        <a:bodyPr/>
        <a:lstStyle/>
        <a:p>
          <a:endParaRPr lang="en-US"/>
        </a:p>
      </dgm:t>
    </dgm:pt>
    <dgm:pt modelId="{2FC5D2B5-A8E8-41F8-9A0C-2F5E4C13AE9B}" type="pres">
      <dgm:prSet presAssocID="{53D4CD85-593F-435B-B3B5-529040185739}" presName="sibTrans" presStyleCnt="0"/>
      <dgm:spPr/>
    </dgm:pt>
    <dgm:pt modelId="{C6E38D68-980E-466D-B216-B86A8282A818}" type="pres">
      <dgm:prSet presAssocID="{4EDF6DB7-38D0-4EF2-A6CD-9E526EEB4B82}" presName="compositeNode" presStyleCnt="0">
        <dgm:presLayoutVars>
          <dgm:bulletEnabled val="1"/>
        </dgm:presLayoutVars>
      </dgm:prSet>
      <dgm:spPr/>
    </dgm:pt>
    <dgm:pt modelId="{A70F24B4-071D-43BA-9798-A23C4486B0D9}" type="pres">
      <dgm:prSet presAssocID="{4EDF6DB7-38D0-4EF2-A6CD-9E526EEB4B82}" presName="image" presStyleLbl="fgImgPlace1" presStyleIdx="1" presStyleCnt="3"/>
      <dgm:spPr/>
    </dgm:pt>
    <dgm:pt modelId="{BB30EC13-6598-40BC-BD20-DCFA07B514F9}" type="pres">
      <dgm:prSet presAssocID="{4EDF6DB7-38D0-4EF2-A6CD-9E526EEB4B82}" presName="childNode" presStyleLbl="node1" presStyleIdx="1" presStyleCnt="3">
        <dgm:presLayoutVars>
          <dgm:bulletEnabled val="1"/>
        </dgm:presLayoutVars>
      </dgm:prSet>
      <dgm:spPr/>
      <dgm:t>
        <a:bodyPr/>
        <a:lstStyle/>
        <a:p>
          <a:endParaRPr lang="en-US"/>
        </a:p>
      </dgm:t>
    </dgm:pt>
    <dgm:pt modelId="{C63EC617-3717-4169-B9A4-F163E9AF945E}" type="pres">
      <dgm:prSet presAssocID="{4EDF6DB7-38D0-4EF2-A6CD-9E526EEB4B82}" presName="parentNode" presStyleLbl="revTx" presStyleIdx="1" presStyleCnt="3">
        <dgm:presLayoutVars>
          <dgm:chMax val="0"/>
          <dgm:bulletEnabled val="1"/>
        </dgm:presLayoutVars>
      </dgm:prSet>
      <dgm:spPr/>
      <dgm:t>
        <a:bodyPr/>
        <a:lstStyle/>
        <a:p>
          <a:endParaRPr lang="en-US"/>
        </a:p>
      </dgm:t>
    </dgm:pt>
    <dgm:pt modelId="{A2F69528-833D-4FD7-8899-4416830B8707}" type="pres">
      <dgm:prSet presAssocID="{89F04ABF-103B-487F-B175-466C6C7DBFA4}" presName="sibTrans" presStyleCnt="0"/>
      <dgm:spPr/>
    </dgm:pt>
    <dgm:pt modelId="{CA58D923-9D78-4604-A08E-EB457E55C4C0}" type="pres">
      <dgm:prSet presAssocID="{F30CDC59-9EEF-4EBC-9BA3-12A61900BB71}" presName="compositeNode" presStyleCnt="0">
        <dgm:presLayoutVars>
          <dgm:bulletEnabled val="1"/>
        </dgm:presLayoutVars>
      </dgm:prSet>
      <dgm:spPr/>
    </dgm:pt>
    <dgm:pt modelId="{A33ABEBC-F5AA-4B72-BBDC-BB38228BDE72}" type="pres">
      <dgm:prSet presAssocID="{F30CDC59-9EEF-4EBC-9BA3-12A61900BB71}" presName="image" presStyleLbl="fgImgPlace1" presStyleIdx="2" presStyleCnt="3"/>
      <dgm:spPr/>
    </dgm:pt>
    <dgm:pt modelId="{32925841-2D57-4DC3-A7B4-3C69AAFEA2CF}" type="pres">
      <dgm:prSet presAssocID="{F30CDC59-9EEF-4EBC-9BA3-12A61900BB71}" presName="childNode" presStyleLbl="node1" presStyleIdx="2" presStyleCnt="3">
        <dgm:presLayoutVars>
          <dgm:bulletEnabled val="1"/>
        </dgm:presLayoutVars>
      </dgm:prSet>
      <dgm:spPr/>
      <dgm:t>
        <a:bodyPr/>
        <a:lstStyle/>
        <a:p>
          <a:endParaRPr lang="en-US"/>
        </a:p>
      </dgm:t>
    </dgm:pt>
    <dgm:pt modelId="{6F367971-F666-4A26-A246-8D0F6E93497A}" type="pres">
      <dgm:prSet presAssocID="{F30CDC59-9EEF-4EBC-9BA3-12A61900BB71}" presName="parentNode" presStyleLbl="revTx" presStyleIdx="2" presStyleCnt="3">
        <dgm:presLayoutVars>
          <dgm:chMax val="0"/>
          <dgm:bulletEnabled val="1"/>
        </dgm:presLayoutVars>
      </dgm:prSet>
      <dgm:spPr/>
      <dgm:t>
        <a:bodyPr/>
        <a:lstStyle/>
        <a:p>
          <a:endParaRPr lang="en-US"/>
        </a:p>
      </dgm:t>
    </dgm:pt>
  </dgm:ptLst>
  <dgm:cxnLst>
    <dgm:cxn modelId="{7753FC44-D289-4EF1-9D7D-209F39D0B403}" type="presOf" srcId="{FE88B055-9B14-4DA9-9DE0-D9D95BC90104}" destId="{32925841-2D57-4DC3-A7B4-3C69AAFEA2CF}" srcOrd="0" destOrd="1" presId="urn:microsoft.com/office/officeart/2005/8/layout/hList2#1"/>
    <dgm:cxn modelId="{26E7DC81-B767-4894-A65F-BE7D9CF22D2D}" type="presOf" srcId="{4EDF6DB7-38D0-4EF2-A6CD-9E526EEB4B82}" destId="{C63EC617-3717-4169-B9A4-F163E9AF945E}" srcOrd="0" destOrd="0" presId="urn:microsoft.com/office/officeart/2005/8/layout/hList2#1"/>
    <dgm:cxn modelId="{97837FC5-9974-4D52-A973-03EA34401984}" srcId="{5571DEBA-6F66-4937-BDA0-BA01E2983E69}" destId="{C11B22AD-5D1D-425C-BBE7-9D7B33FB1708}" srcOrd="2" destOrd="0" parTransId="{48977148-9380-40E9-B9E0-F798B86B1016}" sibTransId="{A9BD0081-6622-40AA-8E39-56D3E43D6CA5}"/>
    <dgm:cxn modelId="{0A47A7E3-3460-4DF1-A3B2-9154D842DCAD}" type="presOf" srcId="{F30CDC59-9EEF-4EBC-9BA3-12A61900BB71}" destId="{6F367971-F666-4A26-A246-8D0F6E93497A}" srcOrd="0" destOrd="0" presId="urn:microsoft.com/office/officeart/2005/8/layout/hList2#1"/>
    <dgm:cxn modelId="{6FF21DC2-8760-4FE0-9B55-BFE93816F52D}" type="presOf" srcId="{B2D94177-5231-4DE0-AE93-BA70E0F2D3B0}" destId="{BB30EC13-6598-40BC-BD20-DCFA07B514F9}" srcOrd="0" destOrd="0" presId="urn:microsoft.com/office/officeart/2005/8/layout/hList2#1"/>
    <dgm:cxn modelId="{03DEE123-4AA2-48C1-9133-8DF71574346B}" srcId="{F30CDC59-9EEF-4EBC-9BA3-12A61900BB71}" destId="{57A0FA4C-C136-431A-A041-03B3D1B1FECF}" srcOrd="0" destOrd="0" parTransId="{9C484117-62A7-40EB-B92D-3D23E08D0ECD}" sibTransId="{A13EFD87-0426-4607-9640-36F522C4F81D}"/>
    <dgm:cxn modelId="{C0E59FAA-27D9-4678-BFC8-9A0E0DB5CF82}" type="presOf" srcId="{57A0FA4C-C136-431A-A041-03B3D1B1FECF}" destId="{32925841-2D57-4DC3-A7B4-3C69AAFEA2CF}" srcOrd="0" destOrd="0" presId="urn:microsoft.com/office/officeart/2005/8/layout/hList2#1"/>
    <dgm:cxn modelId="{94939C2B-1174-4186-9057-245A82649FE3}" srcId="{F30CDC59-9EEF-4EBC-9BA3-12A61900BB71}" destId="{FE88B055-9B14-4DA9-9DE0-D9D95BC90104}" srcOrd="1" destOrd="0" parTransId="{83313C9A-DDA4-461F-9F42-7AEA6755FF3F}" sibTransId="{7A44CE89-5F36-477C-AA30-9FD39B7979BE}"/>
    <dgm:cxn modelId="{88D0B456-3375-4F33-BA8C-FA82EDF349A2}" srcId="{2C736BD3-3EAD-4194-A2E8-E509BE6402B2}" destId="{5571DEBA-6F66-4937-BDA0-BA01E2983E69}" srcOrd="0" destOrd="0" parTransId="{CB627D98-91F2-4420-9B79-A917F0BBE786}" sibTransId="{53D4CD85-593F-435B-B3B5-529040185739}"/>
    <dgm:cxn modelId="{3D7B5C86-3DB8-4124-A00A-204B37BD220C}" srcId="{4EDF6DB7-38D0-4EF2-A6CD-9E526EEB4B82}" destId="{20F96FEA-BF16-47D9-997A-6B5B60DE7547}" srcOrd="2" destOrd="0" parTransId="{F0C1D2D2-9115-4172-93CF-45D88E71E4CA}" sibTransId="{E0FFBAE0-A5AA-4BD7-A91A-3FE5950306CA}"/>
    <dgm:cxn modelId="{B5C52A5D-2D29-4050-9B49-4C9EEF6CF959}" type="presOf" srcId="{2C736BD3-3EAD-4194-A2E8-E509BE6402B2}" destId="{E44840AB-1CC6-428C-AF29-CDE9CFC41847}" srcOrd="0" destOrd="0" presId="urn:microsoft.com/office/officeart/2005/8/layout/hList2#1"/>
    <dgm:cxn modelId="{BEADC234-E348-443A-B3DA-E2B7F7F662B4}" type="presOf" srcId="{C11B22AD-5D1D-425C-BBE7-9D7B33FB1708}" destId="{839F5CC4-9EB6-483A-9B34-AAB41F28384D}" srcOrd="0" destOrd="2" presId="urn:microsoft.com/office/officeart/2005/8/layout/hList2#1"/>
    <dgm:cxn modelId="{23E13A2F-9461-4582-B0BF-990508E1EF63}" srcId="{4EDF6DB7-38D0-4EF2-A6CD-9E526EEB4B82}" destId="{677993B9-907F-4A4D-9649-54C41A70D30D}" srcOrd="1" destOrd="0" parTransId="{EF894E5A-0D93-4C9B-8757-5A9511505D4D}" sibTransId="{FA0AF3BB-1D6A-4B37-A0C8-D72E0BCBED79}"/>
    <dgm:cxn modelId="{7170D60C-58BE-4311-B67F-97B2E8B948E7}" type="presOf" srcId="{20F96FEA-BF16-47D9-997A-6B5B60DE7547}" destId="{BB30EC13-6598-40BC-BD20-DCFA07B514F9}" srcOrd="0" destOrd="2" presId="urn:microsoft.com/office/officeart/2005/8/layout/hList2#1"/>
    <dgm:cxn modelId="{4BBEDA4F-9491-4E0E-9373-2166B7B1606B}" srcId="{5571DEBA-6F66-4937-BDA0-BA01E2983E69}" destId="{B17C58B1-E565-4C28-A6F2-897D10466FA2}" srcOrd="0" destOrd="0" parTransId="{115DEF6F-0411-4ADC-9B85-AB8300CB1174}" sibTransId="{3F54A962-7C06-4A11-8A0E-CAD09B402CB6}"/>
    <dgm:cxn modelId="{EB251571-97A4-4EA7-9DE9-0BA7BB6FD06D}" type="presOf" srcId="{D554017F-DE1D-45B5-8469-29E15A24F5E6}" destId="{839F5CC4-9EB6-483A-9B34-AAB41F28384D}" srcOrd="0" destOrd="1" presId="urn:microsoft.com/office/officeart/2005/8/layout/hList2#1"/>
    <dgm:cxn modelId="{693B9F07-D05E-4B47-AE9E-B1A28EF52C3B}" type="presOf" srcId="{B17C58B1-E565-4C28-A6F2-897D10466FA2}" destId="{839F5CC4-9EB6-483A-9B34-AAB41F28384D}" srcOrd="0" destOrd="0" presId="urn:microsoft.com/office/officeart/2005/8/layout/hList2#1"/>
    <dgm:cxn modelId="{F86F1586-9C4C-416A-88F3-BF13201B77A5}" srcId="{2C736BD3-3EAD-4194-A2E8-E509BE6402B2}" destId="{F30CDC59-9EEF-4EBC-9BA3-12A61900BB71}" srcOrd="2" destOrd="0" parTransId="{AAF845B3-812C-499C-B2F1-98BED3EDC4BB}" sibTransId="{94CA5C02-AA95-4BBF-9DC2-C25954BC4B49}"/>
    <dgm:cxn modelId="{FD8678F9-E6BE-45BF-9578-67E1A84AE638}" srcId="{4EDF6DB7-38D0-4EF2-A6CD-9E526EEB4B82}" destId="{B2D94177-5231-4DE0-AE93-BA70E0F2D3B0}" srcOrd="0" destOrd="0" parTransId="{804A1A35-4EC1-4CDC-BD5B-8EE2E5D03A98}" sibTransId="{2FD36AC1-274A-457E-924B-43B99E1471F2}"/>
    <dgm:cxn modelId="{B1A57E44-796A-4FD8-8E62-ADF040DA48FB}" type="presOf" srcId="{5571DEBA-6F66-4937-BDA0-BA01E2983E69}" destId="{F72073D0-DD65-4FE0-9773-C8CF4A080603}" srcOrd="0" destOrd="0" presId="urn:microsoft.com/office/officeart/2005/8/layout/hList2#1"/>
    <dgm:cxn modelId="{0D8660E5-3B93-4483-BCD4-B423DC1B8BA3}" type="presOf" srcId="{677993B9-907F-4A4D-9649-54C41A70D30D}" destId="{BB30EC13-6598-40BC-BD20-DCFA07B514F9}" srcOrd="0" destOrd="1" presId="urn:microsoft.com/office/officeart/2005/8/layout/hList2#1"/>
    <dgm:cxn modelId="{16C1EF88-477B-4897-A502-AB82AFA3778C}" srcId="{5571DEBA-6F66-4937-BDA0-BA01E2983E69}" destId="{D554017F-DE1D-45B5-8469-29E15A24F5E6}" srcOrd="1" destOrd="0" parTransId="{2BCB5083-D40E-4ABE-B200-4822E5B8601D}" sibTransId="{A0476606-3488-4C17-A8A7-810A15B64FEC}"/>
    <dgm:cxn modelId="{43FA1F3D-2FCD-4FA5-98E8-1A9451E8350A}" srcId="{2C736BD3-3EAD-4194-A2E8-E509BE6402B2}" destId="{4EDF6DB7-38D0-4EF2-A6CD-9E526EEB4B82}" srcOrd="1" destOrd="0" parTransId="{A863F869-D733-48C6-BB5E-8B4B75EE2355}" sibTransId="{89F04ABF-103B-487F-B175-466C6C7DBFA4}"/>
    <dgm:cxn modelId="{947E374C-3BB1-4EF2-8CA3-0F0D9F60F812}" type="presParOf" srcId="{E44840AB-1CC6-428C-AF29-CDE9CFC41847}" destId="{B51AFD59-D1F8-4024-8D57-0E0F8E9DD76D}" srcOrd="0" destOrd="0" presId="urn:microsoft.com/office/officeart/2005/8/layout/hList2#1"/>
    <dgm:cxn modelId="{4958DD9F-CCA4-40F9-BC57-0342C90218F0}" type="presParOf" srcId="{B51AFD59-D1F8-4024-8D57-0E0F8E9DD76D}" destId="{05275DD3-0C51-463B-8BEF-C13323C2A1B1}" srcOrd="0" destOrd="0" presId="urn:microsoft.com/office/officeart/2005/8/layout/hList2#1"/>
    <dgm:cxn modelId="{467B5AE2-97D6-44B1-A03D-B69868B5F435}" type="presParOf" srcId="{B51AFD59-D1F8-4024-8D57-0E0F8E9DD76D}" destId="{839F5CC4-9EB6-483A-9B34-AAB41F28384D}" srcOrd="1" destOrd="0" presId="urn:microsoft.com/office/officeart/2005/8/layout/hList2#1"/>
    <dgm:cxn modelId="{735466A7-E19B-4BA3-B380-5310A9A53E02}" type="presParOf" srcId="{B51AFD59-D1F8-4024-8D57-0E0F8E9DD76D}" destId="{F72073D0-DD65-4FE0-9773-C8CF4A080603}" srcOrd="2" destOrd="0" presId="urn:microsoft.com/office/officeart/2005/8/layout/hList2#1"/>
    <dgm:cxn modelId="{4C131489-EE37-4995-9E56-7D70481E3D08}" type="presParOf" srcId="{E44840AB-1CC6-428C-AF29-CDE9CFC41847}" destId="{2FC5D2B5-A8E8-41F8-9A0C-2F5E4C13AE9B}" srcOrd="1" destOrd="0" presId="urn:microsoft.com/office/officeart/2005/8/layout/hList2#1"/>
    <dgm:cxn modelId="{EE748651-E0D2-4D35-9698-C625C9CB874D}" type="presParOf" srcId="{E44840AB-1CC6-428C-AF29-CDE9CFC41847}" destId="{C6E38D68-980E-466D-B216-B86A8282A818}" srcOrd="2" destOrd="0" presId="urn:microsoft.com/office/officeart/2005/8/layout/hList2#1"/>
    <dgm:cxn modelId="{6866B9D1-8598-441B-98D0-51D7952A3145}" type="presParOf" srcId="{C6E38D68-980E-466D-B216-B86A8282A818}" destId="{A70F24B4-071D-43BA-9798-A23C4486B0D9}" srcOrd="0" destOrd="0" presId="urn:microsoft.com/office/officeart/2005/8/layout/hList2#1"/>
    <dgm:cxn modelId="{B733BD79-488B-477A-B4F7-296735607895}" type="presParOf" srcId="{C6E38D68-980E-466D-B216-B86A8282A818}" destId="{BB30EC13-6598-40BC-BD20-DCFA07B514F9}" srcOrd="1" destOrd="0" presId="urn:microsoft.com/office/officeart/2005/8/layout/hList2#1"/>
    <dgm:cxn modelId="{882E2860-5565-405C-A041-27FF4C9805F0}" type="presParOf" srcId="{C6E38D68-980E-466D-B216-B86A8282A818}" destId="{C63EC617-3717-4169-B9A4-F163E9AF945E}" srcOrd="2" destOrd="0" presId="urn:microsoft.com/office/officeart/2005/8/layout/hList2#1"/>
    <dgm:cxn modelId="{E70048AF-5239-4D8A-A629-7652FDA0FA7C}" type="presParOf" srcId="{E44840AB-1CC6-428C-AF29-CDE9CFC41847}" destId="{A2F69528-833D-4FD7-8899-4416830B8707}" srcOrd="3" destOrd="0" presId="urn:microsoft.com/office/officeart/2005/8/layout/hList2#1"/>
    <dgm:cxn modelId="{37AEB7CF-D17A-4701-8024-8B0364A01F3E}" type="presParOf" srcId="{E44840AB-1CC6-428C-AF29-CDE9CFC41847}" destId="{CA58D923-9D78-4604-A08E-EB457E55C4C0}" srcOrd="4" destOrd="0" presId="urn:microsoft.com/office/officeart/2005/8/layout/hList2#1"/>
    <dgm:cxn modelId="{E27AC1DB-ED58-46D3-827D-C317564CC34A}" type="presParOf" srcId="{CA58D923-9D78-4604-A08E-EB457E55C4C0}" destId="{A33ABEBC-F5AA-4B72-BBDC-BB38228BDE72}" srcOrd="0" destOrd="0" presId="urn:microsoft.com/office/officeart/2005/8/layout/hList2#1"/>
    <dgm:cxn modelId="{0548D925-B5F7-4896-A488-9B53D4BAD034}" type="presParOf" srcId="{CA58D923-9D78-4604-A08E-EB457E55C4C0}" destId="{32925841-2D57-4DC3-A7B4-3C69AAFEA2CF}" srcOrd="1" destOrd="0" presId="urn:microsoft.com/office/officeart/2005/8/layout/hList2#1"/>
    <dgm:cxn modelId="{2F9E7BC2-D30D-420D-A202-E9D06B29F69B}" type="presParOf" srcId="{CA58D923-9D78-4604-A08E-EB457E55C4C0}" destId="{6F367971-F666-4A26-A246-8D0F6E93497A}" srcOrd="2" destOrd="0" presId="urn:microsoft.com/office/officeart/2005/8/layout/hList2#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3BF0104-4BF6-4E20-9969-136B521F28A5}" type="doc">
      <dgm:prSet loTypeId="urn:microsoft.com/office/officeart/2005/8/layout/hList7#2" loCatId="list" qsTypeId="urn:microsoft.com/office/officeart/2005/8/quickstyle/simple1" qsCatId="simple" csTypeId="urn:microsoft.com/office/officeart/2005/8/colors/accent1_2" csCatId="accent1" phldr="1"/>
      <dgm:spPr/>
    </dgm:pt>
    <dgm:pt modelId="{6D5CDB3D-43E3-4B76-8126-4D3B441E6641}">
      <dgm:prSet phldrT="[Text]"/>
      <dgm:spPr/>
      <dgm:t>
        <a:bodyPr/>
        <a:lstStyle/>
        <a:p>
          <a:r>
            <a:rPr lang="vi-VN" dirty="0" smtClean="0"/>
            <a:t>Căn cứ:</a:t>
          </a:r>
        </a:p>
        <a:p>
          <a:r>
            <a:rPr lang="vi-VN" dirty="0" smtClean="0"/>
            <a:t>- sL, cơ cấu</a:t>
          </a:r>
        </a:p>
        <a:p>
          <a:r>
            <a:rPr lang="vi-VN" dirty="0" smtClean="0"/>
            <a:t>- Nhu cầu</a:t>
          </a:r>
        </a:p>
        <a:p>
          <a:r>
            <a:rPr lang="vi-VN" dirty="0" smtClean="0"/>
            <a:t>- Tiêu chuẩn, đk</a:t>
          </a:r>
          <a:endParaRPr lang="en-US" dirty="0"/>
        </a:p>
      </dgm:t>
    </dgm:pt>
    <dgm:pt modelId="{66AC2531-8625-40F1-99BF-1D250F51D51A}" type="parTrans" cxnId="{DE286CB9-1CDF-473D-9E74-A08F748C25CE}">
      <dgm:prSet/>
      <dgm:spPr/>
      <dgm:t>
        <a:bodyPr/>
        <a:lstStyle/>
        <a:p>
          <a:endParaRPr lang="en-US"/>
        </a:p>
      </dgm:t>
    </dgm:pt>
    <dgm:pt modelId="{4A676076-25B3-4707-A6A9-5539C7958BA0}" type="sibTrans" cxnId="{DE286CB9-1CDF-473D-9E74-A08F748C25CE}">
      <dgm:prSet/>
      <dgm:spPr/>
      <dgm:t>
        <a:bodyPr/>
        <a:lstStyle/>
        <a:p>
          <a:endParaRPr lang="en-US"/>
        </a:p>
      </dgm:t>
    </dgm:pt>
    <dgm:pt modelId="{8F5F0C79-A98C-4A62-AC0A-0982350E6DBE}">
      <dgm:prSet phldrT="[Text]"/>
      <dgm:spPr/>
      <dgm:t>
        <a:bodyPr/>
        <a:lstStyle/>
        <a:p>
          <a:r>
            <a:rPr lang="vi-VN" dirty="0" smtClean="0"/>
            <a:t>Trách nhiệm người đứng đầu: chịu trách nhiệm với TC,ĐK người cử</a:t>
          </a:r>
          <a:endParaRPr lang="en-US" dirty="0"/>
        </a:p>
      </dgm:t>
    </dgm:pt>
    <dgm:pt modelId="{ECD66F74-4A00-4005-BBC0-9FB657D561EE}" type="parTrans" cxnId="{65C85B65-C97E-47CA-9BF7-E88549ECFF83}">
      <dgm:prSet/>
      <dgm:spPr/>
      <dgm:t>
        <a:bodyPr/>
        <a:lstStyle/>
        <a:p>
          <a:endParaRPr lang="en-US"/>
        </a:p>
      </dgm:t>
    </dgm:pt>
    <dgm:pt modelId="{0F9232D2-E91C-4489-A75D-3D400B2F9320}" type="sibTrans" cxnId="{65C85B65-C97E-47CA-9BF7-E88549ECFF83}">
      <dgm:prSet/>
      <dgm:spPr/>
      <dgm:t>
        <a:bodyPr/>
        <a:lstStyle/>
        <a:p>
          <a:endParaRPr lang="en-US"/>
        </a:p>
      </dgm:t>
    </dgm:pt>
    <dgm:pt modelId="{22793D4C-92AF-47F0-AD5A-71CE664A6090}">
      <dgm:prSet phldrT="[Text]"/>
      <dgm:spPr/>
      <dgm:t>
        <a:bodyPr/>
        <a:lstStyle/>
        <a:p>
          <a:r>
            <a:rPr lang="vi-VN" dirty="0" smtClean="0"/>
            <a:t>Trách nhiệm người dự thi/xét</a:t>
          </a:r>
          <a:endParaRPr lang="en-US" dirty="0"/>
        </a:p>
      </dgm:t>
    </dgm:pt>
    <dgm:pt modelId="{44986422-06EC-49DA-A990-40F1D11B59D6}" type="parTrans" cxnId="{B3104542-9CDF-4BC2-BEF9-FE10E5DCE0F2}">
      <dgm:prSet/>
      <dgm:spPr/>
      <dgm:t>
        <a:bodyPr/>
        <a:lstStyle/>
        <a:p>
          <a:endParaRPr lang="en-US"/>
        </a:p>
      </dgm:t>
    </dgm:pt>
    <dgm:pt modelId="{C55B0E36-7B7F-4345-8EBB-F3CAD23475E8}" type="sibTrans" cxnId="{B3104542-9CDF-4BC2-BEF9-FE10E5DCE0F2}">
      <dgm:prSet/>
      <dgm:spPr/>
      <dgm:t>
        <a:bodyPr/>
        <a:lstStyle/>
        <a:p>
          <a:endParaRPr lang="en-US"/>
        </a:p>
      </dgm:t>
    </dgm:pt>
    <dgm:pt modelId="{CA51A74E-4B5C-4D4B-8C5C-8392B65AC52D}" type="pres">
      <dgm:prSet presAssocID="{43BF0104-4BF6-4E20-9969-136B521F28A5}" presName="Name0" presStyleCnt="0">
        <dgm:presLayoutVars>
          <dgm:dir/>
          <dgm:resizeHandles val="exact"/>
        </dgm:presLayoutVars>
      </dgm:prSet>
      <dgm:spPr/>
    </dgm:pt>
    <dgm:pt modelId="{85C8DE7C-00EA-4C4C-ABCB-A99A5A74D811}" type="pres">
      <dgm:prSet presAssocID="{43BF0104-4BF6-4E20-9969-136B521F28A5}" presName="fgShape" presStyleLbl="fgShp" presStyleIdx="0" presStyleCnt="1"/>
      <dgm:spPr/>
    </dgm:pt>
    <dgm:pt modelId="{D201B69F-E961-444E-AB5C-3545204D6802}" type="pres">
      <dgm:prSet presAssocID="{43BF0104-4BF6-4E20-9969-136B521F28A5}" presName="linComp" presStyleCnt="0"/>
      <dgm:spPr/>
    </dgm:pt>
    <dgm:pt modelId="{73BA8E98-050A-44AC-B5E8-0ABBA635AC79}" type="pres">
      <dgm:prSet presAssocID="{6D5CDB3D-43E3-4B76-8126-4D3B441E6641}" presName="compNode" presStyleCnt="0"/>
      <dgm:spPr/>
    </dgm:pt>
    <dgm:pt modelId="{6D3AB157-D90A-41A2-8BC3-F425EE16DD1D}" type="pres">
      <dgm:prSet presAssocID="{6D5CDB3D-43E3-4B76-8126-4D3B441E6641}" presName="bkgdShape" presStyleLbl="node1" presStyleIdx="0" presStyleCnt="3"/>
      <dgm:spPr/>
      <dgm:t>
        <a:bodyPr/>
        <a:lstStyle/>
        <a:p>
          <a:endParaRPr lang="en-US"/>
        </a:p>
      </dgm:t>
    </dgm:pt>
    <dgm:pt modelId="{06327768-639B-4E59-8BAB-F136AE7216D4}" type="pres">
      <dgm:prSet presAssocID="{6D5CDB3D-43E3-4B76-8126-4D3B441E6641}" presName="nodeTx" presStyleLbl="node1" presStyleIdx="0" presStyleCnt="3">
        <dgm:presLayoutVars>
          <dgm:bulletEnabled val="1"/>
        </dgm:presLayoutVars>
      </dgm:prSet>
      <dgm:spPr/>
      <dgm:t>
        <a:bodyPr/>
        <a:lstStyle/>
        <a:p>
          <a:endParaRPr lang="en-US"/>
        </a:p>
      </dgm:t>
    </dgm:pt>
    <dgm:pt modelId="{6C9EB2F4-BDBB-4FE7-ADAB-BA4ABD0D646E}" type="pres">
      <dgm:prSet presAssocID="{6D5CDB3D-43E3-4B76-8126-4D3B441E6641}" presName="invisiNode" presStyleLbl="node1" presStyleIdx="0" presStyleCnt="3"/>
      <dgm:spPr/>
    </dgm:pt>
    <dgm:pt modelId="{B25D5ED9-68BB-4171-A2FB-AC8BB1BBAD97}" type="pres">
      <dgm:prSet presAssocID="{6D5CDB3D-43E3-4B76-8126-4D3B441E6641}" presName="imagNode" presStyleLbl="fgImgPlace1" presStyleIdx="0" presStyleCnt="3"/>
      <dgm:spPr/>
    </dgm:pt>
    <dgm:pt modelId="{D34BC5A7-E139-4520-B7FB-12B323513104}" type="pres">
      <dgm:prSet presAssocID="{4A676076-25B3-4707-A6A9-5539C7958BA0}" presName="sibTrans" presStyleLbl="sibTrans2D1" presStyleIdx="0" presStyleCnt="0"/>
      <dgm:spPr/>
      <dgm:t>
        <a:bodyPr/>
        <a:lstStyle/>
        <a:p>
          <a:endParaRPr lang="en-US"/>
        </a:p>
      </dgm:t>
    </dgm:pt>
    <dgm:pt modelId="{2C129A07-707B-4507-BD99-BEDF93BEECD3}" type="pres">
      <dgm:prSet presAssocID="{8F5F0C79-A98C-4A62-AC0A-0982350E6DBE}" presName="compNode" presStyleCnt="0"/>
      <dgm:spPr/>
    </dgm:pt>
    <dgm:pt modelId="{89951EB3-A049-4579-A809-C27EF24F3700}" type="pres">
      <dgm:prSet presAssocID="{8F5F0C79-A98C-4A62-AC0A-0982350E6DBE}" presName="bkgdShape" presStyleLbl="node1" presStyleIdx="1" presStyleCnt="3"/>
      <dgm:spPr/>
      <dgm:t>
        <a:bodyPr/>
        <a:lstStyle/>
        <a:p>
          <a:endParaRPr lang="en-US"/>
        </a:p>
      </dgm:t>
    </dgm:pt>
    <dgm:pt modelId="{0383DB8B-2CBC-4392-BA10-DDFF96AAE676}" type="pres">
      <dgm:prSet presAssocID="{8F5F0C79-A98C-4A62-AC0A-0982350E6DBE}" presName="nodeTx" presStyleLbl="node1" presStyleIdx="1" presStyleCnt="3">
        <dgm:presLayoutVars>
          <dgm:bulletEnabled val="1"/>
        </dgm:presLayoutVars>
      </dgm:prSet>
      <dgm:spPr/>
      <dgm:t>
        <a:bodyPr/>
        <a:lstStyle/>
        <a:p>
          <a:endParaRPr lang="en-US"/>
        </a:p>
      </dgm:t>
    </dgm:pt>
    <dgm:pt modelId="{3F6544C4-452A-49D8-919B-5A742FCEA5BB}" type="pres">
      <dgm:prSet presAssocID="{8F5F0C79-A98C-4A62-AC0A-0982350E6DBE}" presName="invisiNode" presStyleLbl="node1" presStyleIdx="1" presStyleCnt="3"/>
      <dgm:spPr/>
    </dgm:pt>
    <dgm:pt modelId="{C2D931FF-0E44-426E-A7F7-8B96D1D502BC}" type="pres">
      <dgm:prSet presAssocID="{8F5F0C79-A98C-4A62-AC0A-0982350E6DBE}" presName="imagNode" presStyleLbl="fgImgPlace1" presStyleIdx="1" presStyleCnt="3"/>
      <dgm:spPr/>
    </dgm:pt>
    <dgm:pt modelId="{DBBCBD2D-B2A0-466A-922F-ED42B120F584}" type="pres">
      <dgm:prSet presAssocID="{0F9232D2-E91C-4489-A75D-3D400B2F9320}" presName="sibTrans" presStyleLbl="sibTrans2D1" presStyleIdx="0" presStyleCnt="0"/>
      <dgm:spPr/>
      <dgm:t>
        <a:bodyPr/>
        <a:lstStyle/>
        <a:p>
          <a:endParaRPr lang="en-US"/>
        </a:p>
      </dgm:t>
    </dgm:pt>
    <dgm:pt modelId="{FBB02F98-BAD8-4E41-8D7F-84266B236923}" type="pres">
      <dgm:prSet presAssocID="{22793D4C-92AF-47F0-AD5A-71CE664A6090}" presName="compNode" presStyleCnt="0"/>
      <dgm:spPr/>
    </dgm:pt>
    <dgm:pt modelId="{7A857035-C8DE-480A-9001-219699B5F83B}" type="pres">
      <dgm:prSet presAssocID="{22793D4C-92AF-47F0-AD5A-71CE664A6090}" presName="bkgdShape" presStyleLbl="node1" presStyleIdx="2" presStyleCnt="3"/>
      <dgm:spPr/>
      <dgm:t>
        <a:bodyPr/>
        <a:lstStyle/>
        <a:p>
          <a:endParaRPr lang="en-US"/>
        </a:p>
      </dgm:t>
    </dgm:pt>
    <dgm:pt modelId="{6D68F199-E710-4B80-A875-BCB8F3E2BADB}" type="pres">
      <dgm:prSet presAssocID="{22793D4C-92AF-47F0-AD5A-71CE664A6090}" presName="nodeTx" presStyleLbl="node1" presStyleIdx="2" presStyleCnt="3">
        <dgm:presLayoutVars>
          <dgm:bulletEnabled val="1"/>
        </dgm:presLayoutVars>
      </dgm:prSet>
      <dgm:spPr/>
      <dgm:t>
        <a:bodyPr/>
        <a:lstStyle/>
        <a:p>
          <a:endParaRPr lang="en-US"/>
        </a:p>
      </dgm:t>
    </dgm:pt>
    <dgm:pt modelId="{7BA2EF6A-629A-4729-9E16-5530CCFD3C5C}" type="pres">
      <dgm:prSet presAssocID="{22793D4C-92AF-47F0-AD5A-71CE664A6090}" presName="invisiNode" presStyleLbl="node1" presStyleIdx="2" presStyleCnt="3"/>
      <dgm:spPr/>
    </dgm:pt>
    <dgm:pt modelId="{9D5FCE90-BA9D-4EB0-A6FD-365C534EDF3C}" type="pres">
      <dgm:prSet presAssocID="{22793D4C-92AF-47F0-AD5A-71CE664A6090}" presName="imagNode" presStyleLbl="fgImgPlace1" presStyleIdx="2" presStyleCnt="3"/>
      <dgm:spPr/>
    </dgm:pt>
  </dgm:ptLst>
  <dgm:cxnLst>
    <dgm:cxn modelId="{DE286CB9-1CDF-473D-9E74-A08F748C25CE}" srcId="{43BF0104-4BF6-4E20-9969-136B521F28A5}" destId="{6D5CDB3D-43E3-4B76-8126-4D3B441E6641}" srcOrd="0" destOrd="0" parTransId="{66AC2531-8625-40F1-99BF-1D250F51D51A}" sibTransId="{4A676076-25B3-4707-A6A9-5539C7958BA0}"/>
    <dgm:cxn modelId="{A1961E57-7FAE-4911-B620-D57AC107BD75}" type="presOf" srcId="{22793D4C-92AF-47F0-AD5A-71CE664A6090}" destId="{7A857035-C8DE-480A-9001-219699B5F83B}" srcOrd="0" destOrd="0" presId="urn:microsoft.com/office/officeart/2005/8/layout/hList7#2"/>
    <dgm:cxn modelId="{33B5DA93-8A61-4FF4-86C0-70EA961245BB}" type="presOf" srcId="{43BF0104-4BF6-4E20-9969-136B521F28A5}" destId="{CA51A74E-4B5C-4D4B-8C5C-8392B65AC52D}" srcOrd="0" destOrd="0" presId="urn:microsoft.com/office/officeart/2005/8/layout/hList7#2"/>
    <dgm:cxn modelId="{E74D9929-9D23-4C83-AC81-2E1269170460}" type="presOf" srcId="{6D5CDB3D-43E3-4B76-8126-4D3B441E6641}" destId="{06327768-639B-4E59-8BAB-F136AE7216D4}" srcOrd="1" destOrd="0" presId="urn:microsoft.com/office/officeart/2005/8/layout/hList7#2"/>
    <dgm:cxn modelId="{B522A7CC-1A48-4FAC-9131-08BB96F0F440}" type="presOf" srcId="{4A676076-25B3-4707-A6A9-5539C7958BA0}" destId="{D34BC5A7-E139-4520-B7FB-12B323513104}" srcOrd="0" destOrd="0" presId="urn:microsoft.com/office/officeart/2005/8/layout/hList7#2"/>
    <dgm:cxn modelId="{B3104542-9CDF-4BC2-BEF9-FE10E5DCE0F2}" srcId="{43BF0104-4BF6-4E20-9969-136B521F28A5}" destId="{22793D4C-92AF-47F0-AD5A-71CE664A6090}" srcOrd="2" destOrd="0" parTransId="{44986422-06EC-49DA-A990-40F1D11B59D6}" sibTransId="{C55B0E36-7B7F-4345-8EBB-F3CAD23475E8}"/>
    <dgm:cxn modelId="{2168FECF-2953-4D8A-8EE8-D81869A96629}" type="presOf" srcId="{22793D4C-92AF-47F0-AD5A-71CE664A6090}" destId="{6D68F199-E710-4B80-A875-BCB8F3E2BADB}" srcOrd="1" destOrd="0" presId="urn:microsoft.com/office/officeart/2005/8/layout/hList7#2"/>
    <dgm:cxn modelId="{FD47EA92-0CE1-4D98-BDF5-A4605420A574}" type="presOf" srcId="{6D5CDB3D-43E3-4B76-8126-4D3B441E6641}" destId="{6D3AB157-D90A-41A2-8BC3-F425EE16DD1D}" srcOrd="0" destOrd="0" presId="urn:microsoft.com/office/officeart/2005/8/layout/hList7#2"/>
    <dgm:cxn modelId="{40AFEFB7-9936-42A0-8CCC-B78FD6C73EF6}" type="presOf" srcId="{8F5F0C79-A98C-4A62-AC0A-0982350E6DBE}" destId="{89951EB3-A049-4579-A809-C27EF24F3700}" srcOrd="0" destOrd="0" presId="urn:microsoft.com/office/officeart/2005/8/layout/hList7#2"/>
    <dgm:cxn modelId="{2E95325A-0251-4700-9BEA-E0985712F2A6}" type="presOf" srcId="{8F5F0C79-A98C-4A62-AC0A-0982350E6DBE}" destId="{0383DB8B-2CBC-4392-BA10-DDFF96AAE676}" srcOrd="1" destOrd="0" presId="urn:microsoft.com/office/officeart/2005/8/layout/hList7#2"/>
    <dgm:cxn modelId="{65C85B65-C97E-47CA-9BF7-E88549ECFF83}" srcId="{43BF0104-4BF6-4E20-9969-136B521F28A5}" destId="{8F5F0C79-A98C-4A62-AC0A-0982350E6DBE}" srcOrd="1" destOrd="0" parTransId="{ECD66F74-4A00-4005-BBC0-9FB657D561EE}" sibTransId="{0F9232D2-E91C-4489-A75D-3D400B2F9320}"/>
    <dgm:cxn modelId="{DEEC9373-0B57-4F03-8D8D-D2C293864BAB}" type="presOf" srcId="{0F9232D2-E91C-4489-A75D-3D400B2F9320}" destId="{DBBCBD2D-B2A0-466A-922F-ED42B120F584}" srcOrd="0" destOrd="0" presId="urn:microsoft.com/office/officeart/2005/8/layout/hList7#2"/>
    <dgm:cxn modelId="{2E06297B-F10A-4D99-8431-EDA19EBAF840}" type="presParOf" srcId="{CA51A74E-4B5C-4D4B-8C5C-8392B65AC52D}" destId="{85C8DE7C-00EA-4C4C-ABCB-A99A5A74D811}" srcOrd="0" destOrd="0" presId="urn:microsoft.com/office/officeart/2005/8/layout/hList7#2"/>
    <dgm:cxn modelId="{782CBE5C-7A46-4751-BDCE-17F73DB9CB48}" type="presParOf" srcId="{CA51A74E-4B5C-4D4B-8C5C-8392B65AC52D}" destId="{D201B69F-E961-444E-AB5C-3545204D6802}" srcOrd="1" destOrd="0" presId="urn:microsoft.com/office/officeart/2005/8/layout/hList7#2"/>
    <dgm:cxn modelId="{945CCB4B-F931-4491-9A67-28D612DDF1F8}" type="presParOf" srcId="{D201B69F-E961-444E-AB5C-3545204D6802}" destId="{73BA8E98-050A-44AC-B5E8-0ABBA635AC79}" srcOrd="0" destOrd="0" presId="urn:microsoft.com/office/officeart/2005/8/layout/hList7#2"/>
    <dgm:cxn modelId="{3EB87F02-A6CA-4F90-B33C-7E2399FEFAAA}" type="presParOf" srcId="{73BA8E98-050A-44AC-B5E8-0ABBA635AC79}" destId="{6D3AB157-D90A-41A2-8BC3-F425EE16DD1D}" srcOrd="0" destOrd="0" presId="urn:microsoft.com/office/officeart/2005/8/layout/hList7#2"/>
    <dgm:cxn modelId="{634BA9A7-BCE7-4E0A-9E87-99B1FEB347FA}" type="presParOf" srcId="{73BA8E98-050A-44AC-B5E8-0ABBA635AC79}" destId="{06327768-639B-4E59-8BAB-F136AE7216D4}" srcOrd="1" destOrd="0" presId="urn:microsoft.com/office/officeart/2005/8/layout/hList7#2"/>
    <dgm:cxn modelId="{E80BEA34-3E3B-456B-BEAA-B9DDB84F54A6}" type="presParOf" srcId="{73BA8E98-050A-44AC-B5E8-0ABBA635AC79}" destId="{6C9EB2F4-BDBB-4FE7-ADAB-BA4ABD0D646E}" srcOrd="2" destOrd="0" presId="urn:microsoft.com/office/officeart/2005/8/layout/hList7#2"/>
    <dgm:cxn modelId="{EDC5D496-08F7-49EF-962D-BE1E05E71E86}" type="presParOf" srcId="{73BA8E98-050A-44AC-B5E8-0ABBA635AC79}" destId="{B25D5ED9-68BB-4171-A2FB-AC8BB1BBAD97}" srcOrd="3" destOrd="0" presId="urn:microsoft.com/office/officeart/2005/8/layout/hList7#2"/>
    <dgm:cxn modelId="{3D2490B8-D1A6-4A16-9F2E-E866FD98AF59}" type="presParOf" srcId="{D201B69F-E961-444E-AB5C-3545204D6802}" destId="{D34BC5A7-E139-4520-B7FB-12B323513104}" srcOrd="1" destOrd="0" presId="urn:microsoft.com/office/officeart/2005/8/layout/hList7#2"/>
    <dgm:cxn modelId="{427A0AE6-4D77-401C-8D3F-B1A29A9DFDAE}" type="presParOf" srcId="{D201B69F-E961-444E-AB5C-3545204D6802}" destId="{2C129A07-707B-4507-BD99-BEDF93BEECD3}" srcOrd="2" destOrd="0" presId="urn:microsoft.com/office/officeart/2005/8/layout/hList7#2"/>
    <dgm:cxn modelId="{4F2B22EF-2EA4-4FC2-BB1A-601FEB18F3AD}" type="presParOf" srcId="{2C129A07-707B-4507-BD99-BEDF93BEECD3}" destId="{89951EB3-A049-4579-A809-C27EF24F3700}" srcOrd="0" destOrd="0" presId="urn:microsoft.com/office/officeart/2005/8/layout/hList7#2"/>
    <dgm:cxn modelId="{E8C97BEB-C926-4187-8115-A90FFF17DC57}" type="presParOf" srcId="{2C129A07-707B-4507-BD99-BEDF93BEECD3}" destId="{0383DB8B-2CBC-4392-BA10-DDFF96AAE676}" srcOrd="1" destOrd="0" presId="urn:microsoft.com/office/officeart/2005/8/layout/hList7#2"/>
    <dgm:cxn modelId="{F47A8CF2-7CC3-422F-A021-23D67FAFAFE0}" type="presParOf" srcId="{2C129A07-707B-4507-BD99-BEDF93BEECD3}" destId="{3F6544C4-452A-49D8-919B-5A742FCEA5BB}" srcOrd="2" destOrd="0" presId="urn:microsoft.com/office/officeart/2005/8/layout/hList7#2"/>
    <dgm:cxn modelId="{46ADE438-6840-411F-A752-3282DE1478C1}" type="presParOf" srcId="{2C129A07-707B-4507-BD99-BEDF93BEECD3}" destId="{C2D931FF-0E44-426E-A7F7-8B96D1D502BC}" srcOrd="3" destOrd="0" presId="urn:microsoft.com/office/officeart/2005/8/layout/hList7#2"/>
    <dgm:cxn modelId="{000DF2B6-87AC-492B-AAA0-DC29E59B2D25}" type="presParOf" srcId="{D201B69F-E961-444E-AB5C-3545204D6802}" destId="{DBBCBD2D-B2A0-466A-922F-ED42B120F584}" srcOrd="3" destOrd="0" presId="urn:microsoft.com/office/officeart/2005/8/layout/hList7#2"/>
    <dgm:cxn modelId="{64CB321F-5514-4195-B18A-7FAD5937FCCE}" type="presParOf" srcId="{D201B69F-E961-444E-AB5C-3545204D6802}" destId="{FBB02F98-BAD8-4E41-8D7F-84266B236923}" srcOrd="4" destOrd="0" presId="urn:microsoft.com/office/officeart/2005/8/layout/hList7#2"/>
    <dgm:cxn modelId="{BC620D96-CA30-4777-A930-97A339316BF3}" type="presParOf" srcId="{FBB02F98-BAD8-4E41-8D7F-84266B236923}" destId="{7A857035-C8DE-480A-9001-219699B5F83B}" srcOrd="0" destOrd="0" presId="urn:microsoft.com/office/officeart/2005/8/layout/hList7#2"/>
    <dgm:cxn modelId="{5EAE52D1-6492-4933-927D-38BF81B228F2}" type="presParOf" srcId="{FBB02F98-BAD8-4E41-8D7F-84266B236923}" destId="{6D68F199-E710-4B80-A875-BCB8F3E2BADB}" srcOrd="1" destOrd="0" presId="urn:microsoft.com/office/officeart/2005/8/layout/hList7#2"/>
    <dgm:cxn modelId="{F28B50B7-3E13-4055-A29A-DBEDEE31ED61}" type="presParOf" srcId="{FBB02F98-BAD8-4E41-8D7F-84266B236923}" destId="{7BA2EF6A-629A-4729-9E16-5530CCFD3C5C}" srcOrd="2" destOrd="0" presId="urn:microsoft.com/office/officeart/2005/8/layout/hList7#2"/>
    <dgm:cxn modelId="{A89E17CB-EA58-4C64-9065-DB85F6DC4779}" type="presParOf" srcId="{FBB02F98-BAD8-4E41-8D7F-84266B236923}" destId="{9D5FCE90-BA9D-4EB0-A6FD-365C534EDF3C}" srcOrd="3" destOrd="0" presId="urn:microsoft.com/office/officeart/2005/8/layout/hList7#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1CCB436-3D43-4EC0-A7F8-7D618F85DD6E}" type="doc">
      <dgm:prSet loTypeId="urn:microsoft.com/office/officeart/2005/8/layout/hList7#3" loCatId="list" qsTypeId="urn:microsoft.com/office/officeart/2005/8/quickstyle/simple1" qsCatId="simple" csTypeId="urn:microsoft.com/office/officeart/2005/8/colors/accent1_2" csCatId="accent1" phldr="1"/>
      <dgm:spPr/>
    </dgm:pt>
    <dgm:pt modelId="{1AAA8B43-634E-4588-9059-21E81D978653}">
      <dgm:prSet phldrT="[Text]"/>
      <dgm:spPr/>
      <dgm:t>
        <a:bodyPr/>
        <a:lstStyle/>
        <a:p>
          <a:r>
            <a:rPr lang="en-US" dirty="0" smtClean="0"/>
            <a:t>Kiến thức chung</a:t>
          </a:r>
          <a:endParaRPr lang="en-US" dirty="0"/>
        </a:p>
      </dgm:t>
    </dgm:pt>
    <dgm:pt modelId="{2D5295D2-2C56-40C9-B33D-CE2E67BFE1AB}" type="parTrans" cxnId="{C75D398F-A8B5-4A35-A4E9-6D738FD234FD}">
      <dgm:prSet/>
      <dgm:spPr/>
      <dgm:t>
        <a:bodyPr/>
        <a:lstStyle/>
        <a:p>
          <a:endParaRPr lang="en-US"/>
        </a:p>
      </dgm:t>
    </dgm:pt>
    <dgm:pt modelId="{E19F9DCA-8165-4DB4-AEE4-227B9FE045B6}" type="sibTrans" cxnId="{C75D398F-A8B5-4A35-A4E9-6D738FD234FD}">
      <dgm:prSet/>
      <dgm:spPr/>
      <dgm:t>
        <a:bodyPr/>
        <a:lstStyle/>
        <a:p>
          <a:endParaRPr lang="en-US"/>
        </a:p>
      </dgm:t>
    </dgm:pt>
    <dgm:pt modelId="{5FB0055A-1031-4394-B50A-93F91E59415A}">
      <dgm:prSet phldrT="[Text]"/>
      <dgm:spPr/>
      <dgm:t>
        <a:bodyPr/>
        <a:lstStyle/>
        <a:p>
          <a:r>
            <a:rPr lang="en-US" dirty="0" smtClean="0"/>
            <a:t>Kiến thức chuyên môn nghiệp vụ</a:t>
          </a:r>
          <a:endParaRPr lang="en-US" dirty="0"/>
        </a:p>
      </dgm:t>
    </dgm:pt>
    <dgm:pt modelId="{3CA3FCEB-F166-4A27-9484-8B381787DE07}" type="parTrans" cxnId="{30080516-37B4-4B29-B2EC-D58BFF576738}">
      <dgm:prSet/>
      <dgm:spPr/>
      <dgm:t>
        <a:bodyPr/>
        <a:lstStyle/>
        <a:p>
          <a:endParaRPr lang="en-US"/>
        </a:p>
      </dgm:t>
    </dgm:pt>
    <dgm:pt modelId="{70D3E5AB-3CCA-4C2E-9819-1410F668BA48}" type="sibTrans" cxnId="{30080516-37B4-4B29-B2EC-D58BFF576738}">
      <dgm:prSet/>
      <dgm:spPr/>
      <dgm:t>
        <a:bodyPr/>
        <a:lstStyle/>
        <a:p>
          <a:endParaRPr lang="en-US"/>
        </a:p>
      </dgm:t>
    </dgm:pt>
    <dgm:pt modelId="{3BC53723-B971-4F4B-A540-96FE334BAF71}">
      <dgm:prSet phldrT="[Text]"/>
      <dgm:spPr/>
      <dgm:t>
        <a:bodyPr/>
        <a:lstStyle/>
        <a:p>
          <a:r>
            <a:rPr lang="en-US" dirty="0" smtClean="0"/>
            <a:t>Ngoại ngữ</a:t>
          </a:r>
          <a:endParaRPr lang="en-US" dirty="0"/>
        </a:p>
      </dgm:t>
    </dgm:pt>
    <dgm:pt modelId="{D89BA093-13E6-4163-95DC-41F299873299}" type="parTrans" cxnId="{D1DCC3D3-2176-4FAF-8545-7B420EB7B3A2}">
      <dgm:prSet/>
      <dgm:spPr/>
      <dgm:t>
        <a:bodyPr/>
        <a:lstStyle/>
        <a:p>
          <a:endParaRPr lang="en-US"/>
        </a:p>
      </dgm:t>
    </dgm:pt>
    <dgm:pt modelId="{86BF81F5-700F-4F2F-9BA7-8C39B1CB11FD}" type="sibTrans" cxnId="{D1DCC3D3-2176-4FAF-8545-7B420EB7B3A2}">
      <dgm:prSet/>
      <dgm:spPr/>
      <dgm:t>
        <a:bodyPr/>
        <a:lstStyle/>
        <a:p>
          <a:endParaRPr lang="en-US"/>
        </a:p>
      </dgm:t>
    </dgm:pt>
    <dgm:pt modelId="{59AF6239-995E-4309-B184-C7EE3128EA33}">
      <dgm:prSet/>
      <dgm:spPr/>
      <dgm:t>
        <a:bodyPr/>
        <a:lstStyle/>
        <a:p>
          <a:r>
            <a:rPr lang="en-US" dirty="0" smtClean="0"/>
            <a:t>Tin học</a:t>
          </a:r>
          <a:endParaRPr lang="vi-VN" dirty="0"/>
        </a:p>
      </dgm:t>
    </dgm:pt>
    <dgm:pt modelId="{D586580E-FA27-40B5-A13D-72DBB47F5373}" type="parTrans" cxnId="{6A7B1293-7689-4690-AB6E-6591FEDD6FD9}">
      <dgm:prSet/>
      <dgm:spPr/>
      <dgm:t>
        <a:bodyPr/>
        <a:lstStyle/>
        <a:p>
          <a:endParaRPr lang="en-US"/>
        </a:p>
      </dgm:t>
    </dgm:pt>
    <dgm:pt modelId="{2750F555-442A-4837-A310-B28FEAF04AB3}" type="sibTrans" cxnId="{6A7B1293-7689-4690-AB6E-6591FEDD6FD9}">
      <dgm:prSet/>
      <dgm:spPr/>
      <dgm:t>
        <a:bodyPr/>
        <a:lstStyle/>
        <a:p>
          <a:endParaRPr lang="en-US"/>
        </a:p>
      </dgm:t>
    </dgm:pt>
    <dgm:pt modelId="{533FCF2E-6F2A-4118-B1E3-0A04C2BBE567}" type="pres">
      <dgm:prSet presAssocID="{F1CCB436-3D43-4EC0-A7F8-7D618F85DD6E}" presName="Name0" presStyleCnt="0">
        <dgm:presLayoutVars>
          <dgm:dir/>
          <dgm:resizeHandles val="exact"/>
        </dgm:presLayoutVars>
      </dgm:prSet>
      <dgm:spPr/>
    </dgm:pt>
    <dgm:pt modelId="{02767ECA-71A9-49BA-AAC0-BE6D3D67AF37}" type="pres">
      <dgm:prSet presAssocID="{F1CCB436-3D43-4EC0-A7F8-7D618F85DD6E}" presName="fgShape" presStyleLbl="fgShp" presStyleIdx="0" presStyleCnt="1"/>
      <dgm:spPr/>
    </dgm:pt>
    <dgm:pt modelId="{06A6E834-9B33-45D0-AC33-3AA158BE20A6}" type="pres">
      <dgm:prSet presAssocID="{F1CCB436-3D43-4EC0-A7F8-7D618F85DD6E}" presName="linComp" presStyleCnt="0"/>
      <dgm:spPr/>
    </dgm:pt>
    <dgm:pt modelId="{4B530BEF-0D79-41D2-881C-EDAD1BD4FFF9}" type="pres">
      <dgm:prSet presAssocID="{1AAA8B43-634E-4588-9059-21E81D978653}" presName="compNode" presStyleCnt="0"/>
      <dgm:spPr/>
    </dgm:pt>
    <dgm:pt modelId="{13AB637E-4265-4DF4-A963-F5D8A9E0F182}" type="pres">
      <dgm:prSet presAssocID="{1AAA8B43-634E-4588-9059-21E81D978653}" presName="bkgdShape" presStyleLbl="node1" presStyleIdx="0" presStyleCnt="4"/>
      <dgm:spPr/>
      <dgm:t>
        <a:bodyPr/>
        <a:lstStyle/>
        <a:p>
          <a:endParaRPr lang="en-US"/>
        </a:p>
      </dgm:t>
    </dgm:pt>
    <dgm:pt modelId="{93144DAC-A501-46E6-B039-C1A2EA67212E}" type="pres">
      <dgm:prSet presAssocID="{1AAA8B43-634E-4588-9059-21E81D978653}" presName="nodeTx" presStyleLbl="node1" presStyleIdx="0" presStyleCnt="4">
        <dgm:presLayoutVars>
          <dgm:bulletEnabled val="1"/>
        </dgm:presLayoutVars>
      </dgm:prSet>
      <dgm:spPr/>
      <dgm:t>
        <a:bodyPr/>
        <a:lstStyle/>
        <a:p>
          <a:endParaRPr lang="en-US"/>
        </a:p>
      </dgm:t>
    </dgm:pt>
    <dgm:pt modelId="{EA8A51F6-986F-4E94-A968-A19CDB6C9347}" type="pres">
      <dgm:prSet presAssocID="{1AAA8B43-634E-4588-9059-21E81D978653}" presName="invisiNode" presStyleLbl="node1" presStyleIdx="0" presStyleCnt="4"/>
      <dgm:spPr/>
    </dgm:pt>
    <dgm:pt modelId="{039B1A55-D74C-48C7-8E85-B63AA39B2AB6}" type="pres">
      <dgm:prSet presAssocID="{1AAA8B43-634E-4588-9059-21E81D978653}" presName="imagNode" presStyleLbl="fgImgPlace1" presStyleIdx="0" presStyleCnt="4"/>
      <dgm:spPr/>
    </dgm:pt>
    <dgm:pt modelId="{DB7DC920-5B68-4C8B-B35A-784E3AB764E7}" type="pres">
      <dgm:prSet presAssocID="{E19F9DCA-8165-4DB4-AEE4-227B9FE045B6}" presName="sibTrans" presStyleLbl="sibTrans2D1" presStyleIdx="0" presStyleCnt="0"/>
      <dgm:spPr/>
      <dgm:t>
        <a:bodyPr/>
        <a:lstStyle/>
        <a:p>
          <a:endParaRPr lang="en-US"/>
        </a:p>
      </dgm:t>
    </dgm:pt>
    <dgm:pt modelId="{2CD30712-6569-483D-8FFB-FE7BD5550AD5}" type="pres">
      <dgm:prSet presAssocID="{5FB0055A-1031-4394-B50A-93F91E59415A}" presName="compNode" presStyleCnt="0"/>
      <dgm:spPr/>
    </dgm:pt>
    <dgm:pt modelId="{26FF34EB-045D-45CF-A619-D09FBD0769F9}" type="pres">
      <dgm:prSet presAssocID="{5FB0055A-1031-4394-B50A-93F91E59415A}" presName="bkgdShape" presStyleLbl="node1" presStyleIdx="1" presStyleCnt="4"/>
      <dgm:spPr/>
      <dgm:t>
        <a:bodyPr/>
        <a:lstStyle/>
        <a:p>
          <a:endParaRPr lang="en-US"/>
        </a:p>
      </dgm:t>
    </dgm:pt>
    <dgm:pt modelId="{50193636-C49B-4B13-9226-7309D1987746}" type="pres">
      <dgm:prSet presAssocID="{5FB0055A-1031-4394-B50A-93F91E59415A}" presName="nodeTx" presStyleLbl="node1" presStyleIdx="1" presStyleCnt="4">
        <dgm:presLayoutVars>
          <dgm:bulletEnabled val="1"/>
        </dgm:presLayoutVars>
      </dgm:prSet>
      <dgm:spPr/>
      <dgm:t>
        <a:bodyPr/>
        <a:lstStyle/>
        <a:p>
          <a:endParaRPr lang="en-US"/>
        </a:p>
      </dgm:t>
    </dgm:pt>
    <dgm:pt modelId="{A41E7273-5FDE-46A3-A4C4-8DD5A9328846}" type="pres">
      <dgm:prSet presAssocID="{5FB0055A-1031-4394-B50A-93F91E59415A}" presName="invisiNode" presStyleLbl="node1" presStyleIdx="1" presStyleCnt="4"/>
      <dgm:spPr/>
    </dgm:pt>
    <dgm:pt modelId="{58ADDA47-15CC-44A8-AB2C-4E08DADFC150}" type="pres">
      <dgm:prSet presAssocID="{5FB0055A-1031-4394-B50A-93F91E59415A}" presName="imagNode" presStyleLbl="fgImgPlace1" presStyleIdx="1" presStyleCnt="4"/>
      <dgm:spPr/>
    </dgm:pt>
    <dgm:pt modelId="{B2BB0491-5B2A-4236-BED3-434BF24C7C7D}" type="pres">
      <dgm:prSet presAssocID="{70D3E5AB-3CCA-4C2E-9819-1410F668BA48}" presName="sibTrans" presStyleLbl="sibTrans2D1" presStyleIdx="0" presStyleCnt="0"/>
      <dgm:spPr/>
      <dgm:t>
        <a:bodyPr/>
        <a:lstStyle/>
        <a:p>
          <a:endParaRPr lang="en-US"/>
        </a:p>
      </dgm:t>
    </dgm:pt>
    <dgm:pt modelId="{4FB534AE-922D-4EDC-8C35-4D6F0BBC36E6}" type="pres">
      <dgm:prSet presAssocID="{3BC53723-B971-4F4B-A540-96FE334BAF71}" presName="compNode" presStyleCnt="0"/>
      <dgm:spPr/>
    </dgm:pt>
    <dgm:pt modelId="{EE2A699E-F2DC-4952-8CFA-2B7CB85969D1}" type="pres">
      <dgm:prSet presAssocID="{3BC53723-B971-4F4B-A540-96FE334BAF71}" presName="bkgdShape" presStyleLbl="node1" presStyleIdx="2" presStyleCnt="4"/>
      <dgm:spPr/>
      <dgm:t>
        <a:bodyPr/>
        <a:lstStyle/>
        <a:p>
          <a:endParaRPr lang="en-US"/>
        </a:p>
      </dgm:t>
    </dgm:pt>
    <dgm:pt modelId="{161AC912-3561-475D-BF28-3C2E13B0C0F1}" type="pres">
      <dgm:prSet presAssocID="{3BC53723-B971-4F4B-A540-96FE334BAF71}" presName="nodeTx" presStyleLbl="node1" presStyleIdx="2" presStyleCnt="4">
        <dgm:presLayoutVars>
          <dgm:bulletEnabled val="1"/>
        </dgm:presLayoutVars>
      </dgm:prSet>
      <dgm:spPr/>
      <dgm:t>
        <a:bodyPr/>
        <a:lstStyle/>
        <a:p>
          <a:endParaRPr lang="en-US"/>
        </a:p>
      </dgm:t>
    </dgm:pt>
    <dgm:pt modelId="{4469E676-A68E-4048-A1FF-E6CF46BFF56F}" type="pres">
      <dgm:prSet presAssocID="{3BC53723-B971-4F4B-A540-96FE334BAF71}" presName="invisiNode" presStyleLbl="node1" presStyleIdx="2" presStyleCnt="4"/>
      <dgm:spPr/>
    </dgm:pt>
    <dgm:pt modelId="{DEF6B71D-D51C-4EE9-934E-5083D820EFDF}" type="pres">
      <dgm:prSet presAssocID="{3BC53723-B971-4F4B-A540-96FE334BAF71}" presName="imagNode" presStyleLbl="fgImgPlace1" presStyleIdx="2" presStyleCnt="4"/>
      <dgm:spPr/>
    </dgm:pt>
    <dgm:pt modelId="{4EC2CB41-A986-4562-A2BB-C5973BE7EE9C}" type="pres">
      <dgm:prSet presAssocID="{86BF81F5-700F-4F2F-9BA7-8C39B1CB11FD}" presName="sibTrans" presStyleLbl="sibTrans2D1" presStyleIdx="0" presStyleCnt="0"/>
      <dgm:spPr/>
      <dgm:t>
        <a:bodyPr/>
        <a:lstStyle/>
        <a:p>
          <a:endParaRPr lang="en-US"/>
        </a:p>
      </dgm:t>
    </dgm:pt>
    <dgm:pt modelId="{C8603D63-59A5-4DB7-8D9D-FABC466BD71C}" type="pres">
      <dgm:prSet presAssocID="{59AF6239-995E-4309-B184-C7EE3128EA33}" presName="compNode" presStyleCnt="0"/>
      <dgm:spPr/>
    </dgm:pt>
    <dgm:pt modelId="{FBF4D942-7644-4126-B317-23E91AEF1D45}" type="pres">
      <dgm:prSet presAssocID="{59AF6239-995E-4309-B184-C7EE3128EA33}" presName="bkgdShape" presStyleLbl="node1" presStyleIdx="3" presStyleCnt="4"/>
      <dgm:spPr/>
      <dgm:t>
        <a:bodyPr/>
        <a:lstStyle/>
        <a:p>
          <a:endParaRPr lang="en-US"/>
        </a:p>
      </dgm:t>
    </dgm:pt>
    <dgm:pt modelId="{5EAAC03A-8D2E-4207-9451-36910C013E49}" type="pres">
      <dgm:prSet presAssocID="{59AF6239-995E-4309-B184-C7EE3128EA33}" presName="nodeTx" presStyleLbl="node1" presStyleIdx="3" presStyleCnt="4">
        <dgm:presLayoutVars>
          <dgm:bulletEnabled val="1"/>
        </dgm:presLayoutVars>
      </dgm:prSet>
      <dgm:spPr/>
      <dgm:t>
        <a:bodyPr/>
        <a:lstStyle/>
        <a:p>
          <a:endParaRPr lang="en-US"/>
        </a:p>
      </dgm:t>
    </dgm:pt>
    <dgm:pt modelId="{F9005CCC-E31F-41C6-9EDC-95717913CD57}" type="pres">
      <dgm:prSet presAssocID="{59AF6239-995E-4309-B184-C7EE3128EA33}" presName="invisiNode" presStyleLbl="node1" presStyleIdx="3" presStyleCnt="4"/>
      <dgm:spPr/>
    </dgm:pt>
    <dgm:pt modelId="{34698A40-00FC-4675-B595-DC06463EA6D9}" type="pres">
      <dgm:prSet presAssocID="{59AF6239-995E-4309-B184-C7EE3128EA33}" presName="imagNode" presStyleLbl="fgImgPlace1" presStyleIdx="3" presStyleCnt="4"/>
      <dgm:spPr/>
    </dgm:pt>
  </dgm:ptLst>
  <dgm:cxnLst>
    <dgm:cxn modelId="{30080516-37B4-4B29-B2EC-D58BFF576738}" srcId="{F1CCB436-3D43-4EC0-A7F8-7D618F85DD6E}" destId="{5FB0055A-1031-4394-B50A-93F91E59415A}" srcOrd="1" destOrd="0" parTransId="{3CA3FCEB-F166-4A27-9484-8B381787DE07}" sibTransId="{70D3E5AB-3CCA-4C2E-9819-1410F668BA48}"/>
    <dgm:cxn modelId="{A0134844-3674-4C46-9C66-66D150013D38}" type="presOf" srcId="{1AAA8B43-634E-4588-9059-21E81D978653}" destId="{13AB637E-4265-4DF4-A963-F5D8A9E0F182}" srcOrd="0" destOrd="0" presId="urn:microsoft.com/office/officeart/2005/8/layout/hList7#3"/>
    <dgm:cxn modelId="{2D006859-949B-49A4-BDAE-AC0364ABB148}" type="presOf" srcId="{86BF81F5-700F-4F2F-9BA7-8C39B1CB11FD}" destId="{4EC2CB41-A986-4562-A2BB-C5973BE7EE9C}" srcOrd="0" destOrd="0" presId="urn:microsoft.com/office/officeart/2005/8/layout/hList7#3"/>
    <dgm:cxn modelId="{C06DE568-9EDB-4B91-B1D5-884DC6311DC6}" type="presOf" srcId="{3BC53723-B971-4F4B-A540-96FE334BAF71}" destId="{EE2A699E-F2DC-4952-8CFA-2B7CB85969D1}" srcOrd="0" destOrd="0" presId="urn:microsoft.com/office/officeart/2005/8/layout/hList7#3"/>
    <dgm:cxn modelId="{F247A1B6-B727-443D-AFC0-02F77072E813}" type="presOf" srcId="{3BC53723-B971-4F4B-A540-96FE334BAF71}" destId="{161AC912-3561-475D-BF28-3C2E13B0C0F1}" srcOrd="1" destOrd="0" presId="urn:microsoft.com/office/officeart/2005/8/layout/hList7#3"/>
    <dgm:cxn modelId="{6A7B1293-7689-4690-AB6E-6591FEDD6FD9}" srcId="{F1CCB436-3D43-4EC0-A7F8-7D618F85DD6E}" destId="{59AF6239-995E-4309-B184-C7EE3128EA33}" srcOrd="3" destOrd="0" parTransId="{D586580E-FA27-40B5-A13D-72DBB47F5373}" sibTransId="{2750F555-442A-4837-A310-B28FEAF04AB3}"/>
    <dgm:cxn modelId="{C91089B8-1840-4921-8697-098888A96E74}" type="presOf" srcId="{59AF6239-995E-4309-B184-C7EE3128EA33}" destId="{5EAAC03A-8D2E-4207-9451-36910C013E49}" srcOrd="1" destOrd="0" presId="urn:microsoft.com/office/officeart/2005/8/layout/hList7#3"/>
    <dgm:cxn modelId="{4010206C-27BD-417C-9476-919C4A4B171D}" type="presOf" srcId="{59AF6239-995E-4309-B184-C7EE3128EA33}" destId="{FBF4D942-7644-4126-B317-23E91AEF1D45}" srcOrd="0" destOrd="0" presId="urn:microsoft.com/office/officeart/2005/8/layout/hList7#3"/>
    <dgm:cxn modelId="{A85CF385-9CFD-435B-BA4E-FB345B07E442}" type="presOf" srcId="{F1CCB436-3D43-4EC0-A7F8-7D618F85DD6E}" destId="{533FCF2E-6F2A-4118-B1E3-0A04C2BBE567}" srcOrd="0" destOrd="0" presId="urn:microsoft.com/office/officeart/2005/8/layout/hList7#3"/>
    <dgm:cxn modelId="{1B37C23F-1A1E-4137-9441-26D7B7A06171}" type="presOf" srcId="{70D3E5AB-3CCA-4C2E-9819-1410F668BA48}" destId="{B2BB0491-5B2A-4236-BED3-434BF24C7C7D}" srcOrd="0" destOrd="0" presId="urn:microsoft.com/office/officeart/2005/8/layout/hList7#3"/>
    <dgm:cxn modelId="{370EC219-422C-437D-BB9A-9F19D36E0833}" type="presOf" srcId="{E19F9DCA-8165-4DB4-AEE4-227B9FE045B6}" destId="{DB7DC920-5B68-4C8B-B35A-784E3AB764E7}" srcOrd="0" destOrd="0" presId="urn:microsoft.com/office/officeart/2005/8/layout/hList7#3"/>
    <dgm:cxn modelId="{F5F7E4AA-FFD0-49AB-AA88-D821AD186FF1}" type="presOf" srcId="{1AAA8B43-634E-4588-9059-21E81D978653}" destId="{93144DAC-A501-46E6-B039-C1A2EA67212E}" srcOrd="1" destOrd="0" presId="urn:microsoft.com/office/officeart/2005/8/layout/hList7#3"/>
    <dgm:cxn modelId="{D1DCC3D3-2176-4FAF-8545-7B420EB7B3A2}" srcId="{F1CCB436-3D43-4EC0-A7F8-7D618F85DD6E}" destId="{3BC53723-B971-4F4B-A540-96FE334BAF71}" srcOrd="2" destOrd="0" parTransId="{D89BA093-13E6-4163-95DC-41F299873299}" sibTransId="{86BF81F5-700F-4F2F-9BA7-8C39B1CB11FD}"/>
    <dgm:cxn modelId="{55BE4DB8-8CC7-4F8A-9F9C-A422015B2086}" type="presOf" srcId="{5FB0055A-1031-4394-B50A-93F91E59415A}" destId="{50193636-C49B-4B13-9226-7309D1987746}" srcOrd="1" destOrd="0" presId="urn:microsoft.com/office/officeart/2005/8/layout/hList7#3"/>
    <dgm:cxn modelId="{C75D398F-A8B5-4A35-A4E9-6D738FD234FD}" srcId="{F1CCB436-3D43-4EC0-A7F8-7D618F85DD6E}" destId="{1AAA8B43-634E-4588-9059-21E81D978653}" srcOrd="0" destOrd="0" parTransId="{2D5295D2-2C56-40C9-B33D-CE2E67BFE1AB}" sibTransId="{E19F9DCA-8165-4DB4-AEE4-227B9FE045B6}"/>
    <dgm:cxn modelId="{ECC38454-1DDF-40B7-BEBC-0E47D3E5B275}" type="presOf" srcId="{5FB0055A-1031-4394-B50A-93F91E59415A}" destId="{26FF34EB-045D-45CF-A619-D09FBD0769F9}" srcOrd="0" destOrd="0" presId="urn:microsoft.com/office/officeart/2005/8/layout/hList7#3"/>
    <dgm:cxn modelId="{4E8A99A5-232C-487B-BDC5-4658411E96A2}" type="presParOf" srcId="{533FCF2E-6F2A-4118-B1E3-0A04C2BBE567}" destId="{02767ECA-71A9-49BA-AAC0-BE6D3D67AF37}" srcOrd="0" destOrd="0" presId="urn:microsoft.com/office/officeart/2005/8/layout/hList7#3"/>
    <dgm:cxn modelId="{AD7C5AB5-D7B1-40C0-A296-83DDEF1CC3E0}" type="presParOf" srcId="{533FCF2E-6F2A-4118-B1E3-0A04C2BBE567}" destId="{06A6E834-9B33-45D0-AC33-3AA158BE20A6}" srcOrd="1" destOrd="0" presId="urn:microsoft.com/office/officeart/2005/8/layout/hList7#3"/>
    <dgm:cxn modelId="{CA1CF106-4AB5-454F-94B2-0DCA708B402B}" type="presParOf" srcId="{06A6E834-9B33-45D0-AC33-3AA158BE20A6}" destId="{4B530BEF-0D79-41D2-881C-EDAD1BD4FFF9}" srcOrd="0" destOrd="0" presId="urn:microsoft.com/office/officeart/2005/8/layout/hList7#3"/>
    <dgm:cxn modelId="{1946462C-2641-4AE9-805E-311F303F6C51}" type="presParOf" srcId="{4B530BEF-0D79-41D2-881C-EDAD1BD4FFF9}" destId="{13AB637E-4265-4DF4-A963-F5D8A9E0F182}" srcOrd="0" destOrd="0" presId="urn:microsoft.com/office/officeart/2005/8/layout/hList7#3"/>
    <dgm:cxn modelId="{26B01172-BC55-4DC5-AEC1-290EF121A17B}" type="presParOf" srcId="{4B530BEF-0D79-41D2-881C-EDAD1BD4FFF9}" destId="{93144DAC-A501-46E6-B039-C1A2EA67212E}" srcOrd="1" destOrd="0" presId="urn:microsoft.com/office/officeart/2005/8/layout/hList7#3"/>
    <dgm:cxn modelId="{9D4F0973-67DC-40D7-85CB-44A93111D9E9}" type="presParOf" srcId="{4B530BEF-0D79-41D2-881C-EDAD1BD4FFF9}" destId="{EA8A51F6-986F-4E94-A968-A19CDB6C9347}" srcOrd="2" destOrd="0" presId="urn:microsoft.com/office/officeart/2005/8/layout/hList7#3"/>
    <dgm:cxn modelId="{8ED6CC7E-65E1-4A0F-B4F8-63D58DC2FA75}" type="presParOf" srcId="{4B530BEF-0D79-41D2-881C-EDAD1BD4FFF9}" destId="{039B1A55-D74C-48C7-8E85-B63AA39B2AB6}" srcOrd="3" destOrd="0" presId="urn:microsoft.com/office/officeart/2005/8/layout/hList7#3"/>
    <dgm:cxn modelId="{1A6E2C10-84D7-4527-86CB-8FE913811F72}" type="presParOf" srcId="{06A6E834-9B33-45D0-AC33-3AA158BE20A6}" destId="{DB7DC920-5B68-4C8B-B35A-784E3AB764E7}" srcOrd="1" destOrd="0" presId="urn:microsoft.com/office/officeart/2005/8/layout/hList7#3"/>
    <dgm:cxn modelId="{8EBE0BCC-D90B-4573-8E86-EA0C7CC2E9B4}" type="presParOf" srcId="{06A6E834-9B33-45D0-AC33-3AA158BE20A6}" destId="{2CD30712-6569-483D-8FFB-FE7BD5550AD5}" srcOrd="2" destOrd="0" presId="urn:microsoft.com/office/officeart/2005/8/layout/hList7#3"/>
    <dgm:cxn modelId="{4BE3FEE2-22FA-4728-80AE-E444439F904E}" type="presParOf" srcId="{2CD30712-6569-483D-8FFB-FE7BD5550AD5}" destId="{26FF34EB-045D-45CF-A619-D09FBD0769F9}" srcOrd="0" destOrd="0" presId="urn:microsoft.com/office/officeart/2005/8/layout/hList7#3"/>
    <dgm:cxn modelId="{C47D071C-B454-4CEB-A4B9-952DB7126C5A}" type="presParOf" srcId="{2CD30712-6569-483D-8FFB-FE7BD5550AD5}" destId="{50193636-C49B-4B13-9226-7309D1987746}" srcOrd="1" destOrd="0" presId="urn:microsoft.com/office/officeart/2005/8/layout/hList7#3"/>
    <dgm:cxn modelId="{28356D40-D0CD-49B0-A7EC-2369449619CF}" type="presParOf" srcId="{2CD30712-6569-483D-8FFB-FE7BD5550AD5}" destId="{A41E7273-5FDE-46A3-A4C4-8DD5A9328846}" srcOrd="2" destOrd="0" presId="urn:microsoft.com/office/officeart/2005/8/layout/hList7#3"/>
    <dgm:cxn modelId="{7FFD6534-1CA4-4E7A-AA9E-27D22957C444}" type="presParOf" srcId="{2CD30712-6569-483D-8FFB-FE7BD5550AD5}" destId="{58ADDA47-15CC-44A8-AB2C-4E08DADFC150}" srcOrd="3" destOrd="0" presId="urn:microsoft.com/office/officeart/2005/8/layout/hList7#3"/>
    <dgm:cxn modelId="{6D1C1348-CDCD-483B-869D-0D3FEBDA6DB9}" type="presParOf" srcId="{06A6E834-9B33-45D0-AC33-3AA158BE20A6}" destId="{B2BB0491-5B2A-4236-BED3-434BF24C7C7D}" srcOrd="3" destOrd="0" presId="urn:microsoft.com/office/officeart/2005/8/layout/hList7#3"/>
    <dgm:cxn modelId="{F91F3ACF-3564-46B0-B508-3604C25163AA}" type="presParOf" srcId="{06A6E834-9B33-45D0-AC33-3AA158BE20A6}" destId="{4FB534AE-922D-4EDC-8C35-4D6F0BBC36E6}" srcOrd="4" destOrd="0" presId="urn:microsoft.com/office/officeart/2005/8/layout/hList7#3"/>
    <dgm:cxn modelId="{957F8C2A-E078-4037-98FA-DDE85DB704AD}" type="presParOf" srcId="{4FB534AE-922D-4EDC-8C35-4D6F0BBC36E6}" destId="{EE2A699E-F2DC-4952-8CFA-2B7CB85969D1}" srcOrd="0" destOrd="0" presId="urn:microsoft.com/office/officeart/2005/8/layout/hList7#3"/>
    <dgm:cxn modelId="{DEEB313B-31A4-4772-ABFD-2672B11DED1D}" type="presParOf" srcId="{4FB534AE-922D-4EDC-8C35-4D6F0BBC36E6}" destId="{161AC912-3561-475D-BF28-3C2E13B0C0F1}" srcOrd="1" destOrd="0" presId="urn:microsoft.com/office/officeart/2005/8/layout/hList7#3"/>
    <dgm:cxn modelId="{F1EDDD23-2E53-4528-8EC6-CA88834658D7}" type="presParOf" srcId="{4FB534AE-922D-4EDC-8C35-4D6F0BBC36E6}" destId="{4469E676-A68E-4048-A1FF-E6CF46BFF56F}" srcOrd="2" destOrd="0" presId="urn:microsoft.com/office/officeart/2005/8/layout/hList7#3"/>
    <dgm:cxn modelId="{F56D20B5-4799-4EB9-8D7E-242A06295F89}" type="presParOf" srcId="{4FB534AE-922D-4EDC-8C35-4D6F0BBC36E6}" destId="{DEF6B71D-D51C-4EE9-934E-5083D820EFDF}" srcOrd="3" destOrd="0" presId="urn:microsoft.com/office/officeart/2005/8/layout/hList7#3"/>
    <dgm:cxn modelId="{8C0AAB80-719F-4781-8733-FB7AC00E0078}" type="presParOf" srcId="{06A6E834-9B33-45D0-AC33-3AA158BE20A6}" destId="{4EC2CB41-A986-4562-A2BB-C5973BE7EE9C}" srcOrd="5" destOrd="0" presId="urn:microsoft.com/office/officeart/2005/8/layout/hList7#3"/>
    <dgm:cxn modelId="{6E44368E-6B9C-437B-A506-6B5DD3DCA96F}" type="presParOf" srcId="{06A6E834-9B33-45D0-AC33-3AA158BE20A6}" destId="{C8603D63-59A5-4DB7-8D9D-FABC466BD71C}" srcOrd="6" destOrd="0" presId="urn:microsoft.com/office/officeart/2005/8/layout/hList7#3"/>
    <dgm:cxn modelId="{098C0445-E6D0-4A4C-82F2-0FE03E14FFC6}" type="presParOf" srcId="{C8603D63-59A5-4DB7-8D9D-FABC466BD71C}" destId="{FBF4D942-7644-4126-B317-23E91AEF1D45}" srcOrd="0" destOrd="0" presId="urn:microsoft.com/office/officeart/2005/8/layout/hList7#3"/>
    <dgm:cxn modelId="{C3AE6A0B-DE97-428B-9ACE-24F23B8BC364}" type="presParOf" srcId="{C8603D63-59A5-4DB7-8D9D-FABC466BD71C}" destId="{5EAAC03A-8D2E-4207-9451-36910C013E49}" srcOrd="1" destOrd="0" presId="urn:microsoft.com/office/officeart/2005/8/layout/hList7#3"/>
    <dgm:cxn modelId="{0E721300-763C-4CDD-B9CE-6781CFDC2C9F}" type="presParOf" srcId="{C8603D63-59A5-4DB7-8D9D-FABC466BD71C}" destId="{F9005CCC-E31F-41C6-9EDC-95717913CD57}" srcOrd="2" destOrd="0" presId="urn:microsoft.com/office/officeart/2005/8/layout/hList7#3"/>
    <dgm:cxn modelId="{5AFC5BBD-2BDB-4F43-8F97-79DCFA39CB19}" type="presParOf" srcId="{C8603D63-59A5-4DB7-8D9D-FABC466BD71C}" destId="{34698A40-00FC-4675-B595-DC06463EA6D9}" srcOrd="3" destOrd="0" presId="urn:microsoft.com/office/officeart/2005/8/layout/hList7#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8B0050-2280-4805-A92C-C089C9BF1666}" type="doc">
      <dgm:prSet loTypeId="urn:microsoft.com/office/officeart/2005/8/layout/hList7#1" loCatId="list" qsTypeId="urn:microsoft.com/office/officeart/2005/8/quickstyle/simple1" qsCatId="simple" csTypeId="urn:microsoft.com/office/officeart/2005/8/colors/accent1_2" csCatId="accent1" phldr="1"/>
      <dgm:spPr/>
    </dgm:pt>
    <dgm:pt modelId="{D03B9634-E378-48FA-A20B-6CE7F35E336A}">
      <dgm:prSet phldrT="[Text]"/>
      <dgm:spPr/>
      <dgm:t>
        <a:bodyPr/>
        <a:lstStyle/>
        <a:p>
          <a:r>
            <a:rPr lang="vi-VN" dirty="0" smtClean="0"/>
            <a:t>T</a:t>
          </a:r>
          <a:r>
            <a:rPr lang="en-US" dirty="0" smtClean="0"/>
            <a:t>TLT</a:t>
          </a:r>
          <a:r>
            <a:rPr lang="vi-VN" dirty="0" smtClean="0"/>
            <a:t> số 22/2015/TTLT-BGDĐT-BNV ngày 14/9/2015 quy định mã số, TCCDNN GV</a:t>
          </a:r>
          <a:r>
            <a:rPr lang="en-US" dirty="0" smtClean="0"/>
            <a:t>THCS</a:t>
          </a:r>
        </a:p>
        <a:p>
          <a:r>
            <a:rPr lang="en-US" dirty="0" smtClean="0"/>
            <a:t>HL: 3/11/2015</a:t>
          </a:r>
          <a:endParaRPr lang="en-US" dirty="0"/>
        </a:p>
      </dgm:t>
    </dgm:pt>
    <dgm:pt modelId="{8E2A0F1A-687E-45E8-97E2-7666A087226B}" type="parTrans" cxnId="{F35744C1-CDEB-45C8-8E6B-21EF6690D210}">
      <dgm:prSet/>
      <dgm:spPr/>
      <dgm:t>
        <a:bodyPr/>
        <a:lstStyle/>
        <a:p>
          <a:endParaRPr lang="en-US"/>
        </a:p>
      </dgm:t>
    </dgm:pt>
    <dgm:pt modelId="{2331AD4D-8DC1-4077-BCA0-A625963555B4}" type="sibTrans" cxnId="{F35744C1-CDEB-45C8-8E6B-21EF6690D210}">
      <dgm:prSet/>
      <dgm:spPr/>
      <dgm:t>
        <a:bodyPr/>
        <a:lstStyle/>
        <a:p>
          <a:endParaRPr lang="en-US"/>
        </a:p>
      </dgm:t>
    </dgm:pt>
    <dgm:pt modelId="{51006494-40A3-43D2-AE93-90DCDDF85A69}">
      <dgm:prSet phldrT="[Text]"/>
      <dgm:spPr/>
      <dgm:t>
        <a:bodyPr/>
        <a:lstStyle/>
        <a:p>
          <a:r>
            <a:rPr lang="vi-VN" dirty="0" smtClean="0"/>
            <a:t>T</a:t>
          </a:r>
          <a:r>
            <a:rPr lang="en-US" dirty="0" smtClean="0"/>
            <a:t>TLT</a:t>
          </a:r>
          <a:r>
            <a:rPr lang="vi-VN" dirty="0" smtClean="0"/>
            <a:t> số </a:t>
          </a:r>
          <a:r>
            <a:rPr lang="en-US" dirty="0" smtClean="0"/>
            <a:t> 2</a:t>
          </a:r>
          <a:r>
            <a:rPr lang="vi-VN" dirty="0" smtClean="0"/>
            <a:t>3/2015/TTLT-BGDĐT-BNV ngày 14/9/2015 quy định mã số, TCCDNN GV</a:t>
          </a:r>
          <a:r>
            <a:rPr lang="en-US" dirty="0" smtClean="0"/>
            <a:t>THPT</a:t>
          </a:r>
        </a:p>
        <a:p>
          <a:r>
            <a:rPr lang="en-US" dirty="0" smtClean="0"/>
            <a:t>HL: 3/11/2015</a:t>
          </a:r>
          <a:endParaRPr lang="en-US" dirty="0"/>
        </a:p>
      </dgm:t>
    </dgm:pt>
    <dgm:pt modelId="{5415C090-2E28-4CF8-AEF4-BC952DCD9011}" type="parTrans" cxnId="{0520D794-6392-43A6-B0F8-23070ABF10B8}">
      <dgm:prSet/>
      <dgm:spPr/>
      <dgm:t>
        <a:bodyPr/>
        <a:lstStyle/>
        <a:p>
          <a:endParaRPr lang="en-US"/>
        </a:p>
      </dgm:t>
    </dgm:pt>
    <dgm:pt modelId="{43ECF868-7184-4611-97FC-AF76ECED8987}" type="sibTrans" cxnId="{0520D794-6392-43A6-B0F8-23070ABF10B8}">
      <dgm:prSet/>
      <dgm:spPr/>
      <dgm:t>
        <a:bodyPr/>
        <a:lstStyle/>
        <a:p>
          <a:endParaRPr lang="en-US"/>
        </a:p>
      </dgm:t>
    </dgm:pt>
    <dgm:pt modelId="{96E6ECFC-B975-485B-8E01-EAB14C9F8226}">
      <dgm:prSet phldrT="[Text]"/>
      <dgm:spPr/>
      <dgm:t>
        <a:bodyPr/>
        <a:lstStyle/>
        <a:p>
          <a:r>
            <a:rPr lang="vi-VN" dirty="0" smtClean="0"/>
            <a:t>T</a:t>
          </a:r>
          <a:r>
            <a:rPr lang="en-US" dirty="0" smtClean="0"/>
            <a:t>TLT</a:t>
          </a:r>
          <a:r>
            <a:rPr lang="vi-VN" dirty="0" smtClean="0"/>
            <a:t> số </a:t>
          </a:r>
          <a:r>
            <a:rPr lang="en-US" dirty="0" smtClean="0"/>
            <a:t>20</a:t>
          </a:r>
          <a:r>
            <a:rPr lang="vi-VN" dirty="0" smtClean="0"/>
            <a:t>,2</a:t>
          </a:r>
          <a:r>
            <a:rPr lang="en-US" dirty="0" smtClean="0"/>
            <a:t>1</a:t>
          </a:r>
          <a:r>
            <a:rPr lang="vi-VN" dirty="0" smtClean="0"/>
            <a:t>/2015/TTLT-BGDĐT-BNV ngày 14/9/2015 quy định mã số, TCCDNN GV</a:t>
          </a:r>
          <a:r>
            <a:rPr lang="en-US" dirty="0" smtClean="0"/>
            <a:t> MN, TH</a:t>
          </a:r>
        </a:p>
        <a:p>
          <a:r>
            <a:rPr lang="en-US" dirty="0" smtClean="0"/>
            <a:t>HL: 11/2015</a:t>
          </a:r>
          <a:endParaRPr lang="en-US" dirty="0"/>
        </a:p>
      </dgm:t>
    </dgm:pt>
    <dgm:pt modelId="{5401E935-C0A8-4EEC-B593-26340E1C9B28}" type="sibTrans" cxnId="{4E9CD32D-11B6-4F3B-B7C1-BF9ADDDDF4EF}">
      <dgm:prSet/>
      <dgm:spPr/>
      <dgm:t>
        <a:bodyPr/>
        <a:lstStyle/>
        <a:p>
          <a:endParaRPr lang="en-US"/>
        </a:p>
      </dgm:t>
    </dgm:pt>
    <dgm:pt modelId="{278B5B81-2A09-4006-A612-C878113591E6}" type="parTrans" cxnId="{4E9CD32D-11B6-4F3B-B7C1-BF9ADDDDF4EF}">
      <dgm:prSet/>
      <dgm:spPr/>
      <dgm:t>
        <a:bodyPr/>
        <a:lstStyle/>
        <a:p>
          <a:endParaRPr lang="en-US"/>
        </a:p>
      </dgm:t>
    </dgm:pt>
    <dgm:pt modelId="{ED7A83B2-12AD-425D-87A6-0807748A2E00}" type="pres">
      <dgm:prSet presAssocID="{CA8B0050-2280-4805-A92C-C089C9BF1666}" presName="Name0" presStyleCnt="0">
        <dgm:presLayoutVars>
          <dgm:dir/>
          <dgm:resizeHandles val="exact"/>
        </dgm:presLayoutVars>
      </dgm:prSet>
      <dgm:spPr/>
    </dgm:pt>
    <dgm:pt modelId="{72DD3265-261F-4412-B908-5C08BE679B9E}" type="pres">
      <dgm:prSet presAssocID="{CA8B0050-2280-4805-A92C-C089C9BF1666}" presName="fgShape" presStyleLbl="fgShp" presStyleIdx="0" presStyleCnt="1"/>
      <dgm:spPr/>
    </dgm:pt>
    <dgm:pt modelId="{65D4605B-3ACD-415B-A861-1C9F24FB7F70}" type="pres">
      <dgm:prSet presAssocID="{CA8B0050-2280-4805-A92C-C089C9BF1666}" presName="linComp" presStyleCnt="0"/>
      <dgm:spPr/>
    </dgm:pt>
    <dgm:pt modelId="{BFF0C70E-13F6-4748-A36F-7ED5A779955B}" type="pres">
      <dgm:prSet presAssocID="{D03B9634-E378-48FA-A20B-6CE7F35E336A}" presName="compNode" presStyleCnt="0"/>
      <dgm:spPr/>
    </dgm:pt>
    <dgm:pt modelId="{290ADE69-524F-481F-99B0-02399B2F6265}" type="pres">
      <dgm:prSet presAssocID="{D03B9634-E378-48FA-A20B-6CE7F35E336A}" presName="bkgdShape" presStyleLbl="node1" presStyleIdx="0" presStyleCnt="3"/>
      <dgm:spPr/>
      <dgm:t>
        <a:bodyPr/>
        <a:lstStyle/>
        <a:p>
          <a:endParaRPr lang="en-US"/>
        </a:p>
      </dgm:t>
    </dgm:pt>
    <dgm:pt modelId="{B34F40A1-C62C-409F-8F6F-6FC03F4397D3}" type="pres">
      <dgm:prSet presAssocID="{D03B9634-E378-48FA-A20B-6CE7F35E336A}" presName="nodeTx" presStyleLbl="node1" presStyleIdx="0" presStyleCnt="3">
        <dgm:presLayoutVars>
          <dgm:bulletEnabled val="1"/>
        </dgm:presLayoutVars>
      </dgm:prSet>
      <dgm:spPr/>
      <dgm:t>
        <a:bodyPr/>
        <a:lstStyle/>
        <a:p>
          <a:endParaRPr lang="en-US"/>
        </a:p>
      </dgm:t>
    </dgm:pt>
    <dgm:pt modelId="{ACCD0A67-87C0-4293-8621-8DFBF9449A4A}" type="pres">
      <dgm:prSet presAssocID="{D03B9634-E378-48FA-A20B-6CE7F35E336A}" presName="invisiNode" presStyleLbl="node1" presStyleIdx="0" presStyleCnt="3"/>
      <dgm:spPr/>
    </dgm:pt>
    <dgm:pt modelId="{B92F606C-77A7-4D7D-BA92-2DA48F6A1466}" type="pres">
      <dgm:prSet presAssocID="{D03B9634-E378-48FA-A20B-6CE7F35E336A}" presName="imagNode" presStyleLbl="fgImgPlace1" presStyleIdx="0" presStyleCnt="3"/>
      <dgm:spPr/>
    </dgm:pt>
    <dgm:pt modelId="{B48623FE-C008-49FC-917D-4D0F1A559B11}" type="pres">
      <dgm:prSet presAssocID="{2331AD4D-8DC1-4077-BCA0-A625963555B4}" presName="sibTrans" presStyleLbl="sibTrans2D1" presStyleIdx="0" presStyleCnt="0"/>
      <dgm:spPr/>
      <dgm:t>
        <a:bodyPr/>
        <a:lstStyle/>
        <a:p>
          <a:endParaRPr lang="en-US"/>
        </a:p>
      </dgm:t>
    </dgm:pt>
    <dgm:pt modelId="{36B21D6F-B1B0-4BD5-AA12-42884B80040C}" type="pres">
      <dgm:prSet presAssocID="{51006494-40A3-43D2-AE93-90DCDDF85A69}" presName="compNode" presStyleCnt="0"/>
      <dgm:spPr/>
    </dgm:pt>
    <dgm:pt modelId="{6A0A7DB5-744A-4532-9A41-B212F7A91D4D}" type="pres">
      <dgm:prSet presAssocID="{51006494-40A3-43D2-AE93-90DCDDF85A69}" presName="bkgdShape" presStyleLbl="node1" presStyleIdx="1" presStyleCnt="3"/>
      <dgm:spPr/>
      <dgm:t>
        <a:bodyPr/>
        <a:lstStyle/>
        <a:p>
          <a:endParaRPr lang="en-US"/>
        </a:p>
      </dgm:t>
    </dgm:pt>
    <dgm:pt modelId="{0B0B36F9-03A5-4B8A-B5A2-8D8A5E4BD909}" type="pres">
      <dgm:prSet presAssocID="{51006494-40A3-43D2-AE93-90DCDDF85A69}" presName="nodeTx" presStyleLbl="node1" presStyleIdx="1" presStyleCnt="3">
        <dgm:presLayoutVars>
          <dgm:bulletEnabled val="1"/>
        </dgm:presLayoutVars>
      </dgm:prSet>
      <dgm:spPr/>
      <dgm:t>
        <a:bodyPr/>
        <a:lstStyle/>
        <a:p>
          <a:endParaRPr lang="en-US"/>
        </a:p>
      </dgm:t>
    </dgm:pt>
    <dgm:pt modelId="{2C2E7648-ADFA-4F88-98B3-DE60E0E89184}" type="pres">
      <dgm:prSet presAssocID="{51006494-40A3-43D2-AE93-90DCDDF85A69}" presName="invisiNode" presStyleLbl="node1" presStyleIdx="1" presStyleCnt="3"/>
      <dgm:spPr/>
    </dgm:pt>
    <dgm:pt modelId="{A562EB90-4A00-4388-8191-DF5E857183F2}" type="pres">
      <dgm:prSet presAssocID="{51006494-40A3-43D2-AE93-90DCDDF85A69}" presName="imagNode" presStyleLbl="fgImgPlace1" presStyleIdx="1" presStyleCnt="3"/>
      <dgm:spPr/>
    </dgm:pt>
    <dgm:pt modelId="{9A3DDD2B-A632-4A55-ACE5-1DF485D2257C}" type="pres">
      <dgm:prSet presAssocID="{43ECF868-7184-4611-97FC-AF76ECED8987}" presName="sibTrans" presStyleLbl="sibTrans2D1" presStyleIdx="0" presStyleCnt="0"/>
      <dgm:spPr/>
      <dgm:t>
        <a:bodyPr/>
        <a:lstStyle/>
        <a:p>
          <a:endParaRPr lang="en-US"/>
        </a:p>
      </dgm:t>
    </dgm:pt>
    <dgm:pt modelId="{0EE6F3FC-C7E5-442D-800E-D05BF2695E7A}" type="pres">
      <dgm:prSet presAssocID="{96E6ECFC-B975-485B-8E01-EAB14C9F8226}" presName="compNode" presStyleCnt="0"/>
      <dgm:spPr/>
    </dgm:pt>
    <dgm:pt modelId="{4F29CC3D-A1DE-40D8-B571-D76B7004678D}" type="pres">
      <dgm:prSet presAssocID="{96E6ECFC-B975-485B-8E01-EAB14C9F8226}" presName="bkgdShape" presStyleLbl="node1" presStyleIdx="2" presStyleCnt="3"/>
      <dgm:spPr/>
      <dgm:t>
        <a:bodyPr/>
        <a:lstStyle/>
        <a:p>
          <a:endParaRPr lang="en-US"/>
        </a:p>
      </dgm:t>
    </dgm:pt>
    <dgm:pt modelId="{49840734-66D2-4BB2-8177-1DEAA28D2B54}" type="pres">
      <dgm:prSet presAssocID="{96E6ECFC-B975-485B-8E01-EAB14C9F8226}" presName="nodeTx" presStyleLbl="node1" presStyleIdx="2" presStyleCnt="3">
        <dgm:presLayoutVars>
          <dgm:bulletEnabled val="1"/>
        </dgm:presLayoutVars>
      </dgm:prSet>
      <dgm:spPr/>
      <dgm:t>
        <a:bodyPr/>
        <a:lstStyle/>
        <a:p>
          <a:endParaRPr lang="en-US"/>
        </a:p>
      </dgm:t>
    </dgm:pt>
    <dgm:pt modelId="{80936B0B-0386-4DA5-A3DC-14ED4150BC8D}" type="pres">
      <dgm:prSet presAssocID="{96E6ECFC-B975-485B-8E01-EAB14C9F8226}" presName="invisiNode" presStyleLbl="node1" presStyleIdx="2" presStyleCnt="3"/>
      <dgm:spPr/>
    </dgm:pt>
    <dgm:pt modelId="{C43F262D-9EF4-4BFC-A6BF-FF5D6D49EB13}" type="pres">
      <dgm:prSet presAssocID="{96E6ECFC-B975-485B-8E01-EAB14C9F8226}" presName="imagNode" presStyleLbl="fgImgPlace1" presStyleIdx="2" presStyleCnt="3"/>
      <dgm:spPr/>
    </dgm:pt>
  </dgm:ptLst>
  <dgm:cxnLst>
    <dgm:cxn modelId="{FDFEF80B-74A7-4914-8D04-E0855C85757C}" type="presOf" srcId="{D03B9634-E378-48FA-A20B-6CE7F35E336A}" destId="{290ADE69-524F-481F-99B0-02399B2F6265}" srcOrd="0" destOrd="0" presId="urn:microsoft.com/office/officeart/2005/8/layout/hList7#1"/>
    <dgm:cxn modelId="{0520D794-6392-43A6-B0F8-23070ABF10B8}" srcId="{CA8B0050-2280-4805-A92C-C089C9BF1666}" destId="{51006494-40A3-43D2-AE93-90DCDDF85A69}" srcOrd="1" destOrd="0" parTransId="{5415C090-2E28-4CF8-AEF4-BC952DCD9011}" sibTransId="{43ECF868-7184-4611-97FC-AF76ECED8987}"/>
    <dgm:cxn modelId="{5C99C129-10EB-4FBB-9984-7BC1C84AA2A2}" type="presOf" srcId="{51006494-40A3-43D2-AE93-90DCDDF85A69}" destId="{0B0B36F9-03A5-4B8A-B5A2-8D8A5E4BD909}" srcOrd="1" destOrd="0" presId="urn:microsoft.com/office/officeart/2005/8/layout/hList7#1"/>
    <dgm:cxn modelId="{4D9797F5-DC0D-4350-B4AF-D2A33267F8F4}" type="presOf" srcId="{CA8B0050-2280-4805-A92C-C089C9BF1666}" destId="{ED7A83B2-12AD-425D-87A6-0807748A2E00}" srcOrd="0" destOrd="0" presId="urn:microsoft.com/office/officeart/2005/8/layout/hList7#1"/>
    <dgm:cxn modelId="{F35744C1-CDEB-45C8-8E6B-21EF6690D210}" srcId="{CA8B0050-2280-4805-A92C-C089C9BF1666}" destId="{D03B9634-E378-48FA-A20B-6CE7F35E336A}" srcOrd="0" destOrd="0" parTransId="{8E2A0F1A-687E-45E8-97E2-7666A087226B}" sibTransId="{2331AD4D-8DC1-4077-BCA0-A625963555B4}"/>
    <dgm:cxn modelId="{44F259F0-658B-408D-9858-6653D9BED3C1}" type="presOf" srcId="{96E6ECFC-B975-485B-8E01-EAB14C9F8226}" destId="{4F29CC3D-A1DE-40D8-B571-D76B7004678D}" srcOrd="0" destOrd="0" presId="urn:microsoft.com/office/officeart/2005/8/layout/hList7#1"/>
    <dgm:cxn modelId="{1928FCE5-483D-4F3B-B42E-3860550521B9}" type="presOf" srcId="{D03B9634-E378-48FA-A20B-6CE7F35E336A}" destId="{B34F40A1-C62C-409F-8F6F-6FC03F4397D3}" srcOrd="1" destOrd="0" presId="urn:microsoft.com/office/officeart/2005/8/layout/hList7#1"/>
    <dgm:cxn modelId="{4E9CD32D-11B6-4F3B-B7C1-BF9ADDDDF4EF}" srcId="{CA8B0050-2280-4805-A92C-C089C9BF1666}" destId="{96E6ECFC-B975-485B-8E01-EAB14C9F8226}" srcOrd="2" destOrd="0" parTransId="{278B5B81-2A09-4006-A612-C878113591E6}" sibTransId="{5401E935-C0A8-4EEC-B593-26340E1C9B28}"/>
    <dgm:cxn modelId="{38C187A9-7F97-4863-BF03-BE19C95E9EE9}" type="presOf" srcId="{51006494-40A3-43D2-AE93-90DCDDF85A69}" destId="{6A0A7DB5-744A-4532-9A41-B212F7A91D4D}" srcOrd="0" destOrd="0" presId="urn:microsoft.com/office/officeart/2005/8/layout/hList7#1"/>
    <dgm:cxn modelId="{EF545E6F-005C-4A95-A844-1526CFD2969D}" type="presOf" srcId="{2331AD4D-8DC1-4077-BCA0-A625963555B4}" destId="{B48623FE-C008-49FC-917D-4D0F1A559B11}" srcOrd="0" destOrd="0" presId="urn:microsoft.com/office/officeart/2005/8/layout/hList7#1"/>
    <dgm:cxn modelId="{5A1B1146-E153-4265-A348-2A4CC69322A8}" type="presOf" srcId="{96E6ECFC-B975-485B-8E01-EAB14C9F8226}" destId="{49840734-66D2-4BB2-8177-1DEAA28D2B54}" srcOrd="1" destOrd="0" presId="urn:microsoft.com/office/officeart/2005/8/layout/hList7#1"/>
    <dgm:cxn modelId="{296204F0-4575-4AC8-8864-C5726FA894EB}" type="presOf" srcId="{43ECF868-7184-4611-97FC-AF76ECED8987}" destId="{9A3DDD2B-A632-4A55-ACE5-1DF485D2257C}" srcOrd="0" destOrd="0" presId="urn:microsoft.com/office/officeart/2005/8/layout/hList7#1"/>
    <dgm:cxn modelId="{78BB9D3B-8642-4E75-A6FF-02806D96B388}" type="presParOf" srcId="{ED7A83B2-12AD-425D-87A6-0807748A2E00}" destId="{72DD3265-261F-4412-B908-5C08BE679B9E}" srcOrd="0" destOrd="0" presId="urn:microsoft.com/office/officeart/2005/8/layout/hList7#1"/>
    <dgm:cxn modelId="{D8F15F7C-5530-4222-B5EA-4B3F10B6669A}" type="presParOf" srcId="{ED7A83B2-12AD-425D-87A6-0807748A2E00}" destId="{65D4605B-3ACD-415B-A861-1C9F24FB7F70}" srcOrd="1" destOrd="0" presId="urn:microsoft.com/office/officeart/2005/8/layout/hList7#1"/>
    <dgm:cxn modelId="{569A5C38-1A9E-491B-955C-E921ECB61021}" type="presParOf" srcId="{65D4605B-3ACD-415B-A861-1C9F24FB7F70}" destId="{BFF0C70E-13F6-4748-A36F-7ED5A779955B}" srcOrd="0" destOrd="0" presId="urn:microsoft.com/office/officeart/2005/8/layout/hList7#1"/>
    <dgm:cxn modelId="{AADB7AEF-D803-46AF-B31D-69CAD15DB37D}" type="presParOf" srcId="{BFF0C70E-13F6-4748-A36F-7ED5A779955B}" destId="{290ADE69-524F-481F-99B0-02399B2F6265}" srcOrd="0" destOrd="0" presId="urn:microsoft.com/office/officeart/2005/8/layout/hList7#1"/>
    <dgm:cxn modelId="{2477B4AA-EAC1-4533-8176-52A9E1F3F90E}" type="presParOf" srcId="{BFF0C70E-13F6-4748-A36F-7ED5A779955B}" destId="{B34F40A1-C62C-409F-8F6F-6FC03F4397D3}" srcOrd="1" destOrd="0" presId="urn:microsoft.com/office/officeart/2005/8/layout/hList7#1"/>
    <dgm:cxn modelId="{BF53B4FC-29AC-4854-B6D8-A87CDC8569B0}" type="presParOf" srcId="{BFF0C70E-13F6-4748-A36F-7ED5A779955B}" destId="{ACCD0A67-87C0-4293-8621-8DFBF9449A4A}" srcOrd="2" destOrd="0" presId="urn:microsoft.com/office/officeart/2005/8/layout/hList7#1"/>
    <dgm:cxn modelId="{31DF8DDF-C8DA-400B-9123-7537C419EFE7}" type="presParOf" srcId="{BFF0C70E-13F6-4748-A36F-7ED5A779955B}" destId="{B92F606C-77A7-4D7D-BA92-2DA48F6A1466}" srcOrd="3" destOrd="0" presId="urn:microsoft.com/office/officeart/2005/8/layout/hList7#1"/>
    <dgm:cxn modelId="{1F8A85B5-784B-4A7B-AFE4-FB884E1336CC}" type="presParOf" srcId="{65D4605B-3ACD-415B-A861-1C9F24FB7F70}" destId="{B48623FE-C008-49FC-917D-4D0F1A559B11}" srcOrd="1" destOrd="0" presId="urn:microsoft.com/office/officeart/2005/8/layout/hList7#1"/>
    <dgm:cxn modelId="{C3E3FCFD-1392-4BA4-AAFC-2D7CD5A85305}" type="presParOf" srcId="{65D4605B-3ACD-415B-A861-1C9F24FB7F70}" destId="{36B21D6F-B1B0-4BD5-AA12-42884B80040C}" srcOrd="2" destOrd="0" presId="urn:microsoft.com/office/officeart/2005/8/layout/hList7#1"/>
    <dgm:cxn modelId="{1016E4CF-D079-49D7-856B-068C02A2D043}" type="presParOf" srcId="{36B21D6F-B1B0-4BD5-AA12-42884B80040C}" destId="{6A0A7DB5-744A-4532-9A41-B212F7A91D4D}" srcOrd="0" destOrd="0" presId="urn:microsoft.com/office/officeart/2005/8/layout/hList7#1"/>
    <dgm:cxn modelId="{37955606-C9AA-4D30-AE02-39141938028F}" type="presParOf" srcId="{36B21D6F-B1B0-4BD5-AA12-42884B80040C}" destId="{0B0B36F9-03A5-4B8A-B5A2-8D8A5E4BD909}" srcOrd="1" destOrd="0" presId="urn:microsoft.com/office/officeart/2005/8/layout/hList7#1"/>
    <dgm:cxn modelId="{7FC758B3-A9BD-4B18-9F64-E1B7C1EA2204}" type="presParOf" srcId="{36B21D6F-B1B0-4BD5-AA12-42884B80040C}" destId="{2C2E7648-ADFA-4F88-98B3-DE60E0E89184}" srcOrd="2" destOrd="0" presId="urn:microsoft.com/office/officeart/2005/8/layout/hList7#1"/>
    <dgm:cxn modelId="{5B0A437F-15DE-465B-B1D6-1AEF70FD0D98}" type="presParOf" srcId="{36B21D6F-B1B0-4BD5-AA12-42884B80040C}" destId="{A562EB90-4A00-4388-8191-DF5E857183F2}" srcOrd="3" destOrd="0" presId="urn:microsoft.com/office/officeart/2005/8/layout/hList7#1"/>
    <dgm:cxn modelId="{40B44042-CB1B-45CC-980D-7EB65E3F9A55}" type="presParOf" srcId="{65D4605B-3ACD-415B-A861-1C9F24FB7F70}" destId="{9A3DDD2B-A632-4A55-ACE5-1DF485D2257C}" srcOrd="3" destOrd="0" presId="urn:microsoft.com/office/officeart/2005/8/layout/hList7#1"/>
    <dgm:cxn modelId="{B0B54A86-CA0E-4AD4-9F14-F245B0A4406F}" type="presParOf" srcId="{65D4605B-3ACD-415B-A861-1C9F24FB7F70}" destId="{0EE6F3FC-C7E5-442D-800E-D05BF2695E7A}" srcOrd="4" destOrd="0" presId="urn:microsoft.com/office/officeart/2005/8/layout/hList7#1"/>
    <dgm:cxn modelId="{F88C9EF8-7C70-4E9A-A013-DD65DFE1A4FF}" type="presParOf" srcId="{0EE6F3FC-C7E5-442D-800E-D05BF2695E7A}" destId="{4F29CC3D-A1DE-40D8-B571-D76B7004678D}" srcOrd="0" destOrd="0" presId="urn:microsoft.com/office/officeart/2005/8/layout/hList7#1"/>
    <dgm:cxn modelId="{34ACB407-4038-4FF9-9ABA-AE684AF817A2}" type="presParOf" srcId="{0EE6F3FC-C7E5-442D-800E-D05BF2695E7A}" destId="{49840734-66D2-4BB2-8177-1DEAA28D2B54}" srcOrd="1" destOrd="0" presId="urn:microsoft.com/office/officeart/2005/8/layout/hList7#1"/>
    <dgm:cxn modelId="{91933441-CA8B-438E-A6FE-E5A3A41E7C9D}" type="presParOf" srcId="{0EE6F3FC-C7E5-442D-800E-D05BF2695E7A}" destId="{80936B0B-0386-4DA5-A3DC-14ED4150BC8D}" srcOrd="2" destOrd="0" presId="urn:microsoft.com/office/officeart/2005/8/layout/hList7#1"/>
    <dgm:cxn modelId="{3BCA78CF-B59E-4BFB-A720-AA9D83B7D8AE}" type="presParOf" srcId="{0EE6F3FC-C7E5-442D-800E-D05BF2695E7A}" destId="{C43F262D-9EF4-4BFC-A6BF-FF5D6D49EB13}"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1CE08-84E7-41B2-B19D-9CC956413A0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86793F8-CEB1-40D0-BE38-0323299B1D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i="0" dirty="0" smtClean="0"/>
            <a:t>T</a:t>
          </a:r>
          <a:r>
            <a:rPr lang="vi-VN" sz="1800" i="0" dirty="0" smtClean="0"/>
            <a:t>uyển dụng, ký kết </a:t>
          </a:r>
          <a:r>
            <a:rPr lang="en-US" sz="1800" i="0" dirty="0" smtClean="0"/>
            <a:t>HĐ</a:t>
          </a:r>
          <a:r>
            <a:rPr lang="vi-VN" sz="1800" i="0" dirty="0" smtClean="0"/>
            <a:t> </a:t>
          </a:r>
          <a:r>
            <a:rPr lang="en-US" sz="1800" i="0" dirty="0" smtClean="0"/>
            <a:t>l</a:t>
          </a:r>
          <a:r>
            <a:rPr lang="vi-VN" sz="1800" i="0" dirty="0" smtClean="0"/>
            <a:t>àm việc và đền bù chi ph</a:t>
          </a:r>
          <a:r>
            <a:rPr lang="en-US" sz="1800" i="0" dirty="0" smtClean="0"/>
            <a:t>í  ĐT, BD </a:t>
          </a:r>
          <a:r>
            <a:rPr lang="vi-VN" sz="1800" i="0" dirty="0" smtClean="0"/>
            <a:t>viên chứ</a:t>
          </a:r>
          <a:r>
            <a:rPr lang="en-US" sz="1800" i="0" dirty="0" smtClean="0"/>
            <a:t>c,</a:t>
          </a:r>
        </a:p>
        <a:p>
          <a:pPr defTabSz="2844800">
            <a:lnSpc>
              <a:spcPct val="90000"/>
            </a:lnSpc>
            <a:spcBef>
              <a:spcPct val="0"/>
            </a:spcBef>
            <a:spcAft>
              <a:spcPct val="35000"/>
            </a:spcAft>
          </a:pPr>
          <a:endParaRPr lang="en-US" sz="1800" i="0" dirty="0"/>
        </a:p>
      </dgm:t>
    </dgm:pt>
    <dgm:pt modelId="{E013E175-B2E9-4BBB-A16F-D8A18DC19F3E}" type="parTrans" cxnId="{490A96BE-15EF-4FB6-B092-0BE65FFFEA3C}">
      <dgm:prSet/>
      <dgm:spPr/>
      <dgm:t>
        <a:bodyPr/>
        <a:lstStyle/>
        <a:p>
          <a:endParaRPr lang="en-US"/>
        </a:p>
      </dgm:t>
    </dgm:pt>
    <dgm:pt modelId="{1961DC0E-4533-489B-9349-1DF3E9F413E5}" type="sibTrans" cxnId="{490A96BE-15EF-4FB6-B092-0BE65FFFEA3C}">
      <dgm:prSet/>
      <dgm:spPr/>
      <dgm:t>
        <a:bodyPr/>
        <a:lstStyle/>
        <a:p>
          <a:endParaRPr lang="en-US"/>
        </a:p>
      </dgm:t>
    </dgm:pt>
    <dgm:pt modelId="{8097D91E-F89D-4C61-9B18-7ACE0936D5A6}">
      <dgm:prSet phldrT="[Text]" phldr="1" custT="1"/>
      <dgm:spPr/>
      <dgm:t>
        <a:bodyPr/>
        <a:lstStyle/>
        <a:p>
          <a:endParaRPr lang="en-US" sz="1600" dirty="0"/>
        </a:p>
      </dgm:t>
    </dgm:pt>
    <dgm:pt modelId="{0C715080-C5F4-4E4D-8DB9-0AE20B0AE907}" type="parTrans" cxnId="{9E74FC10-AC1F-461D-8675-AEFE3AEC956D}">
      <dgm:prSet/>
      <dgm:spPr/>
      <dgm:t>
        <a:bodyPr/>
        <a:lstStyle/>
        <a:p>
          <a:endParaRPr lang="en-US"/>
        </a:p>
      </dgm:t>
    </dgm:pt>
    <dgm:pt modelId="{4DF48797-F9F6-4869-AF40-CC66621777B6}" type="sibTrans" cxnId="{9E74FC10-AC1F-461D-8675-AEFE3AEC956D}">
      <dgm:prSet/>
      <dgm:spPr/>
      <dgm:t>
        <a:bodyPr/>
        <a:lstStyle/>
        <a:p>
          <a:endParaRPr lang="en-US"/>
        </a:p>
      </dgm:t>
    </dgm:pt>
    <dgm:pt modelId="{B4C8814A-134D-41C8-8A74-D6484607D2F2}">
      <dgm:prSet phldrT="[Text]" custT="1"/>
      <dgm:spPr/>
      <dgm:t>
        <a:bodyPr/>
        <a:lstStyle/>
        <a:p>
          <a:endParaRPr lang="en-US" sz="1600" dirty="0"/>
        </a:p>
      </dgm:t>
    </dgm:pt>
    <dgm:pt modelId="{85C89169-D7C2-4E69-BF83-1B8A6968318E}" type="parTrans" cxnId="{069CE797-CE77-4109-8BD9-E663442B7BB7}">
      <dgm:prSet/>
      <dgm:spPr/>
      <dgm:t>
        <a:bodyPr/>
        <a:lstStyle/>
        <a:p>
          <a:endParaRPr lang="en-US"/>
        </a:p>
      </dgm:t>
    </dgm:pt>
    <dgm:pt modelId="{EDFCFD50-BD77-47FC-BC22-1452A256C81C}" type="sibTrans" cxnId="{069CE797-CE77-4109-8BD9-E663442B7BB7}">
      <dgm:prSet/>
      <dgm:spPr/>
      <dgm:t>
        <a:bodyPr/>
        <a:lstStyle/>
        <a:p>
          <a:endParaRPr lang="en-US"/>
        </a:p>
      </dgm:t>
    </dgm:pt>
    <dgm:pt modelId="{5606A89D-CDDC-406E-8B97-5B6D9FEA02B4}">
      <dgm:prSet phldrT="[Text]" custT="1"/>
      <dgm:spPr/>
      <dgm:t>
        <a:bodyPr/>
        <a:lstStyle/>
        <a:p>
          <a:endParaRPr lang="en-US" sz="900" dirty="0" smtClean="0"/>
        </a:p>
        <a:p>
          <a:endParaRPr lang="en-US" sz="1600" dirty="0" smtClean="0"/>
        </a:p>
        <a:p>
          <a:endParaRPr lang="en-US" sz="1600" dirty="0" smtClean="0"/>
        </a:p>
        <a:p>
          <a:r>
            <a:rPr lang="en-US" sz="1600" dirty="0" smtClean="0"/>
            <a:t>Quy chế thi/xét tuyển/thăng hạng viên</a:t>
          </a:r>
          <a:r>
            <a:rPr lang="vi-VN" sz="1600" dirty="0" smtClean="0"/>
            <a:t> chức.</a:t>
          </a:r>
          <a:endParaRPr lang="en-US" sz="1600" dirty="0" smtClean="0"/>
        </a:p>
        <a:p>
          <a:endParaRPr lang="en-US" sz="1600" dirty="0" smtClean="0"/>
        </a:p>
        <a:p>
          <a:endParaRPr lang="en-US" sz="1600" dirty="0"/>
        </a:p>
      </dgm:t>
    </dgm:pt>
    <dgm:pt modelId="{7F4DB0B6-E3C7-446D-9D0E-D409D07C7284}" type="parTrans" cxnId="{32501957-DAA1-4618-8E01-CBDFB9BEC368}">
      <dgm:prSet/>
      <dgm:spPr/>
      <dgm:t>
        <a:bodyPr/>
        <a:lstStyle/>
        <a:p>
          <a:endParaRPr lang="en-US"/>
        </a:p>
      </dgm:t>
    </dgm:pt>
    <dgm:pt modelId="{4925118D-6263-41C8-BF97-5A768FB294E9}" type="sibTrans" cxnId="{32501957-DAA1-4618-8E01-CBDFB9BEC368}">
      <dgm:prSet/>
      <dgm:spPr/>
      <dgm:t>
        <a:bodyPr/>
        <a:lstStyle/>
        <a:p>
          <a:endParaRPr lang="en-US"/>
        </a:p>
      </dgm:t>
    </dgm:pt>
    <dgm:pt modelId="{E989D914-D13D-47F8-AC45-C5E245D7A9F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1600" i="0" dirty="0" smtClean="0"/>
            <a:t> </a:t>
          </a:r>
          <a:r>
            <a:rPr lang="en-US" sz="1600" i="0" dirty="0" smtClean="0"/>
            <a:t>TT s</a:t>
          </a:r>
          <a:r>
            <a:rPr lang="vi-VN" sz="1600" i="0" dirty="0" smtClean="0"/>
            <a:t>ố: </a:t>
          </a:r>
          <a:r>
            <a:rPr lang="en-US" sz="1600" i="0" dirty="0" smtClean="0"/>
            <a:t>16/2012</a:t>
          </a:r>
          <a:r>
            <a:rPr lang="vi-VN" sz="1600" i="0" dirty="0" smtClean="0"/>
            <a:t>/</a:t>
          </a:r>
          <a:r>
            <a:rPr lang="en-US" sz="1600" i="0" dirty="0" smtClean="0"/>
            <a:t>TT-BNV</a:t>
          </a:r>
        </a:p>
        <a:p>
          <a:pPr marL="171450" indent="0" defTabSz="711200">
            <a:lnSpc>
              <a:spcPct val="90000"/>
            </a:lnSpc>
            <a:spcBef>
              <a:spcPct val="0"/>
            </a:spcBef>
            <a:spcAft>
              <a:spcPct val="15000"/>
            </a:spcAft>
            <a:buNone/>
          </a:pPr>
          <a:r>
            <a:rPr lang="vi-VN" sz="1600" i="0" dirty="0" smtClean="0"/>
            <a:t>ngày </a:t>
          </a:r>
          <a:r>
            <a:rPr lang="en-US" sz="1600" i="0" dirty="0" smtClean="0"/>
            <a:t>28</a:t>
          </a:r>
          <a:r>
            <a:rPr lang="vi-VN" sz="1600" i="0" dirty="0" smtClean="0"/>
            <a:t> tháng 12 năm 201</a:t>
          </a:r>
          <a:r>
            <a:rPr lang="en-US" sz="1600" i="0" dirty="0" smtClean="0"/>
            <a:t>2</a:t>
          </a:r>
          <a:endParaRPr lang="en-US" sz="1600" dirty="0"/>
        </a:p>
      </dgm:t>
    </dgm:pt>
    <dgm:pt modelId="{2DB4F56B-EDBB-4536-9386-C9B78932FFB4}" type="parTrans" cxnId="{6A6B6732-40D2-4D96-9CAB-B0FB12C11635}">
      <dgm:prSet/>
      <dgm:spPr/>
      <dgm:t>
        <a:bodyPr/>
        <a:lstStyle/>
        <a:p>
          <a:endParaRPr lang="en-US"/>
        </a:p>
      </dgm:t>
    </dgm:pt>
    <dgm:pt modelId="{0808FAC2-3DF0-488D-B956-B92C46FD1097}" type="sibTrans" cxnId="{6A6B6732-40D2-4D96-9CAB-B0FB12C11635}">
      <dgm:prSet/>
      <dgm:spPr/>
      <dgm:t>
        <a:bodyPr/>
        <a:lstStyle/>
        <a:p>
          <a:endParaRPr lang="en-US"/>
        </a:p>
      </dgm:t>
    </dgm:pt>
    <dgm:pt modelId="{1552D0CE-1FA0-477E-B9B6-2FABC20A0A78}">
      <dgm:prSet phldrT="[Text]" phldr="1" custT="1"/>
      <dgm:spPr/>
      <dgm:t>
        <a:bodyPr/>
        <a:lstStyle/>
        <a:p>
          <a:pPr marL="171450" indent="0" defTabSz="711200">
            <a:lnSpc>
              <a:spcPct val="90000"/>
            </a:lnSpc>
            <a:spcBef>
              <a:spcPct val="0"/>
            </a:spcBef>
            <a:spcAft>
              <a:spcPct val="15000"/>
            </a:spcAft>
            <a:buNone/>
          </a:pPr>
          <a:endParaRPr lang="en-US" sz="1600" dirty="0"/>
        </a:p>
      </dgm:t>
    </dgm:pt>
    <dgm:pt modelId="{1CEB7CA5-33C6-4E4A-9E24-0986444D0215}" type="parTrans" cxnId="{F61BC333-3B7B-4A69-8015-EBEDF2CD0CF4}">
      <dgm:prSet/>
      <dgm:spPr/>
      <dgm:t>
        <a:bodyPr/>
        <a:lstStyle/>
        <a:p>
          <a:endParaRPr lang="en-US"/>
        </a:p>
      </dgm:t>
    </dgm:pt>
    <dgm:pt modelId="{344C9CC4-1E52-4702-A0B0-60472539AE26}" type="sibTrans" cxnId="{F61BC333-3B7B-4A69-8015-EBEDF2CD0CF4}">
      <dgm:prSet/>
      <dgm:spPr/>
      <dgm:t>
        <a:bodyPr/>
        <a:lstStyle/>
        <a:p>
          <a:endParaRPr lang="en-US"/>
        </a:p>
      </dgm:t>
    </dgm:pt>
    <dgm:pt modelId="{C422B13B-9830-4BF7-873A-33F99DD23EA4}">
      <dgm:prSet phldrT="[Text]" custT="1"/>
      <dgm:spPr/>
      <dgm:t>
        <a:bodyPr/>
        <a:lstStyle/>
        <a:p>
          <a:endParaRPr lang="en-US" sz="1600" i="0" dirty="0" smtClean="0"/>
        </a:p>
        <a:p>
          <a:r>
            <a:rPr lang="en-US" sz="1600" i="0" dirty="0" smtClean="0"/>
            <a:t>Hướng </a:t>
          </a:r>
          <a:r>
            <a:rPr lang="vi-VN" sz="1600" i="0" dirty="0" smtClean="0"/>
            <a:t>dẫn</a:t>
          </a:r>
          <a:r>
            <a:rPr lang="en-US" sz="1600" i="0" dirty="0" smtClean="0"/>
            <a:t> công tác</a:t>
          </a:r>
          <a:r>
            <a:rPr lang="vi-VN" sz="1600" i="0" dirty="0" smtClean="0"/>
            <a:t> </a:t>
          </a:r>
          <a:r>
            <a:rPr lang="en-US" sz="1600" i="0" dirty="0" smtClean="0"/>
            <a:t>ĐT, BD</a:t>
          </a:r>
          <a:r>
            <a:rPr lang="vi-VN" sz="1600" i="0" dirty="0" smtClean="0"/>
            <a:t> viên chức</a:t>
          </a:r>
          <a:r>
            <a:rPr lang="vi-VN" sz="1000" i="0" dirty="0" smtClean="0"/>
            <a:t>.</a:t>
          </a:r>
          <a:endParaRPr lang="en-US" sz="1000" i="0" dirty="0" smtClean="0"/>
        </a:p>
        <a:p>
          <a:endParaRPr lang="en-US" sz="1000" dirty="0" smtClean="0"/>
        </a:p>
        <a:p>
          <a:endParaRPr lang="en-US" sz="1000" dirty="0"/>
        </a:p>
      </dgm:t>
    </dgm:pt>
    <dgm:pt modelId="{ABB87625-5286-4932-B2BA-D28F1774C91B}" type="parTrans" cxnId="{931C5797-6E1C-471C-ACC5-2C6141729EDA}">
      <dgm:prSet/>
      <dgm:spPr/>
      <dgm:t>
        <a:bodyPr/>
        <a:lstStyle/>
        <a:p>
          <a:endParaRPr lang="en-US"/>
        </a:p>
      </dgm:t>
    </dgm:pt>
    <dgm:pt modelId="{3CF6E7EE-CEBC-4A43-98B1-B2C918A59DBC}" type="sibTrans" cxnId="{931C5797-6E1C-471C-ACC5-2C6141729EDA}">
      <dgm:prSet/>
      <dgm:spPr/>
      <dgm:t>
        <a:bodyPr/>
        <a:lstStyle/>
        <a:p>
          <a:endParaRPr lang="en-US"/>
        </a:p>
      </dgm:t>
    </dgm:pt>
    <dgm:pt modelId="{F9F79293-F4D6-4244-A704-22F8CA1638C4}">
      <dgm:prSet phldrT="[Text]" custT="1"/>
      <dgm:spPr/>
      <dgm:t>
        <a:bodyPr/>
        <a:lstStyle/>
        <a:p>
          <a:r>
            <a:rPr lang="en-US" sz="1600" i="0" dirty="0" smtClean="0"/>
            <a:t>TT số: 19/2014/TT-BNV</a:t>
          </a:r>
          <a:endParaRPr lang="en-US" sz="1600" i="0" dirty="0"/>
        </a:p>
      </dgm:t>
    </dgm:pt>
    <dgm:pt modelId="{6750E22F-807C-4699-93AD-DA33F109D26D}" type="parTrans" cxnId="{805BF801-8B25-4CDA-ACD0-3C65EFE9AC50}">
      <dgm:prSet/>
      <dgm:spPr/>
      <dgm:t>
        <a:bodyPr/>
        <a:lstStyle/>
        <a:p>
          <a:endParaRPr lang="en-US"/>
        </a:p>
      </dgm:t>
    </dgm:pt>
    <dgm:pt modelId="{5A9054C7-2BFB-40E9-A191-07853F0C217F}" type="sibTrans" cxnId="{805BF801-8B25-4CDA-ACD0-3C65EFE9AC50}">
      <dgm:prSet/>
      <dgm:spPr/>
      <dgm:t>
        <a:bodyPr/>
        <a:lstStyle/>
        <a:p>
          <a:endParaRPr lang="en-US"/>
        </a:p>
      </dgm:t>
    </dgm:pt>
    <dgm:pt modelId="{D2ACAE50-0798-4ED0-8166-3E1AA3AF7552}">
      <dgm:prSet phldrT="[Text]" phldr="1" custT="1"/>
      <dgm:spPr/>
      <dgm:t>
        <a:bodyPr/>
        <a:lstStyle/>
        <a:p>
          <a:endParaRPr lang="en-US" sz="1600" dirty="0"/>
        </a:p>
      </dgm:t>
    </dgm:pt>
    <dgm:pt modelId="{EAE1C369-C09B-4C5F-81B2-4462BC5E059B}" type="parTrans" cxnId="{F0853EB9-6803-438B-B682-DC59977A41C4}">
      <dgm:prSet/>
      <dgm:spPr/>
      <dgm:t>
        <a:bodyPr/>
        <a:lstStyle/>
        <a:p>
          <a:endParaRPr lang="en-US"/>
        </a:p>
      </dgm:t>
    </dgm:pt>
    <dgm:pt modelId="{721D9F9C-E55D-4E9B-B9F8-C7E439FB81CC}" type="sibTrans" cxnId="{F0853EB9-6803-438B-B682-DC59977A41C4}">
      <dgm:prSet/>
      <dgm:spPr/>
      <dgm:t>
        <a:bodyPr/>
        <a:lstStyle/>
        <a:p>
          <a:endParaRPr lang="en-US"/>
        </a:p>
      </dgm:t>
    </dgm:pt>
    <dgm:pt modelId="{9D538CF5-BD13-4952-8EF6-96C4BA52C24F}">
      <dgm:prSet custT="1"/>
      <dgm:spPr/>
      <dgm:t>
        <a:bodyPr/>
        <a:lstStyle/>
        <a:p>
          <a:r>
            <a:rPr lang="en-US" sz="1600" i="0" dirty="0" smtClean="0"/>
            <a:t>TT s</a:t>
          </a:r>
          <a:r>
            <a:rPr lang="vi-VN" sz="1600" i="0" dirty="0" smtClean="0"/>
            <a:t>ố: </a:t>
          </a:r>
          <a:r>
            <a:rPr lang="en-US" sz="1600" i="0" dirty="0" smtClean="0"/>
            <a:t>15/2012/TT-BNV</a:t>
          </a:r>
          <a:r>
            <a:rPr lang="vi-VN" sz="1600" i="0" dirty="0" smtClean="0"/>
            <a:t>, </a:t>
          </a:r>
          <a:endParaRPr lang="en-US" sz="1600" i="0" dirty="0"/>
        </a:p>
      </dgm:t>
    </dgm:pt>
    <dgm:pt modelId="{7D0FB3B9-B460-4AE2-8569-CED598E14B80}" type="parTrans" cxnId="{8069F757-C7F2-40E8-B2D2-BEEB5796D178}">
      <dgm:prSet/>
      <dgm:spPr/>
      <dgm:t>
        <a:bodyPr/>
        <a:lstStyle/>
        <a:p>
          <a:endParaRPr lang="en-US"/>
        </a:p>
      </dgm:t>
    </dgm:pt>
    <dgm:pt modelId="{391BE5B9-1487-4D06-A9AB-F1D536C6144E}" type="sibTrans" cxnId="{8069F757-C7F2-40E8-B2D2-BEEB5796D178}">
      <dgm:prSet/>
      <dgm:spPr/>
      <dgm:t>
        <a:bodyPr/>
        <a:lstStyle/>
        <a:p>
          <a:endParaRPr lang="en-US"/>
        </a:p>
      </dgm:t>
    </dgm:pt>
    <dgm:pt modelId="{ED77BE92-FA21-49C9-8A08-B9EB8C2B4744}">
      <dgm:prSet custT="1"/>
      <dgm:spPr/>
      <dgm:t>
        <a:bodyPr/>
        <a:lstStyle/>
        <a:p>
          <a:pPr marL="171450" indent="0" defTabSz="711200">
            <a:lnSpc>
              <a:spcPct val="90000"/>
            </a:lnSpc>
            <a:spcBef>
              <a:spcPct val="0"/>
            </a:spcBef>
            <a:spcAft>
              <a:spcPct val="15000"/>
            </a:spcAft>
            <a:buNone/>
          </a:pPr>
          <a:endParaRPr lang="en-US" sz="1600" dirty="0"/>
        </a:p>
      </dgm:t>
    </dgm:pt>
    <dgm:pt modelId="{66E00931-41A0-4B52-BFE6-F139E4B4557E}" type="parTrans" cxnId="{B13426AA-B3C9-4563-BE7D-893F3B9A7A04}">
      <dgm:prSet/>
      <dgm:spPr/>
      <dgm:t>
        <a:bodyPr/>
        <a:lstStyle/>
        <a:p>
          <a:endParaRPr lang="en-US"/>
        </a:p>
      </dgm:t>
    </dgm:pt>
    <dgm:pt modelId="{613AB069-1CEE-4281-AC58-56B8F976D40D}" type="sibTrans" cxnId="{B13426AA-B3C9-4563-BE7D-893F3B9A7A04}">
      <dgm:prSet/>
      <dgm:spPr/>
      <dgm:t>
        <a:bodyPr/>
        <a:lstStyle/>
        <a:p>
          <a:endParaRPr lang="en-US"/>
        </a:p>
      </dgm:t>
    </dgm:pt>
    <dgm:pt modelId="{CADA2CE1-B5ED-4B14-B342-3DA639BC8A63}">
      <dgm:prSet custT="1"/>
      <dgm:spPr/>
      <dgm:t>
        <a:bodyPr/>
        <a:lstStyle/>
        <a:p>
          <a:pPr marL="171450" indent="0" defTabSz="711200">
            <a:lnSpc>
              <a:spcPct val="90000"/>
            </a:lnSpc>
            <a:spcBef>
              <a:spcPct val="0"/>
            </a:spcBef>
            <a:spcAft>
              <a:spcPct val="15000"/>
            </a:spcAft>
            <a:buNone/>
          </a:pPr>
          <a:endParaRPr lang="en-US" sz="1600" i="0" dirty="0"/>
        </a:p>
      </dgm:t>
    </dgm:pt>
    <dgm:pt modelId="{F4B80046-058C-4980-B0E5-939E5CDD9B34}" type="parTrans" cxnId="{D4DACE83-9747-4C80-90D6-D92A607893A9}">
      <dgm:prSet/>
      <dgm:spPr/>
      <dgm:t>
        <a:bodyPr/>
        <a:lstStyle/>
        <a:p>
          <a:endParaRPr lang="en-US"/>
        </a:p>
      </dgm:t>
    </dgm:pt>
    <dgm:pt modelId="{9D82A67E-E2DA-4924-BF85-8ED161817320}" type="sibTrans" cxnId="{D4DACE83-9747-4C80-90D6-D92A607893A9}">
      <dgm:prSet/>
      <dgm:spPr/>
      <dgm:t>
        <a:bodyPr/>
        <a:lstStyle/>
        <a:p>
          <a:endParaRPr lang="en-US"/>
        </a:p>
      </dgm:t>
    </dgm:pt>
    <dgm:pt modelId="{C52949B8-7833-4BD4-A8EF-D5DD22B2EC56}">
      <dgm:prSet custT="1"/>
      <dgm:spPr/>
      <dgm:t>
        <a:bodyPr/>
        <a:lstStyle/>
        <a:p>
          <a:r>
            <a:rPr lang="en-US" sz="1600" i="0" dirty="0" smtClean="0"/>
            <a:t>, ngày 04 tháng 12 năm 2014</a:t>
          </a:r>
          <a:endParaRPr lang="en-US" sz="1600" i="0" dirty="0"/>
        </a:p>
      </dgm:t>
    </dgm:pt>
    <dgm:pt modelId="{04503B07-5ECF-4423-96AD-F64227A218AE}" type="parTrans" cxnId="{34ACF0C5-9E3B-48F6-9AA4-098A38022850}">
      <dgm:prSet/>
      <dgm:spPr/>
      <dgm:t>
        <a:bodyPr/>
        <a:lstStyle/>
        <a:p>
          <a:endParaRPr lang="en-US"/>
        </a:p>
      </dgm:t>
    </dgm:pt>
    <dgm:pt modelId="{98C91E41-466A-447C-AC76-E6D4C41BE4B5}" type="sibTrans" cxnId="{34ACF0C5-9E3B-48F6-9AA4-098A38022850}">
      <dgm:prSet/>
      <dgm:spPr/>
      <dgm:t>
        <a:bodyPr/>
        <a:lstStyle/>
        <a:p>
          <a:endParaRPr lang="en-US"/>
        </a:p>
      </dgm:t>
    </dgm:pt>
    <dgm:pt modelId="{E238A6E2-3998-443B-AB0B-D9D214BEA23F}">
      <dgm:prSet custT="1"/>
      <dgm:spPr/>
      <dgm:t>
        <a:bodyPr/>
        <a:lstStyle/>
        <a:p>
          <a:r>
            <a:rPr lang="vi-VN" sz="1600" i="0" dirty="0" smtClean="0"/>
            <a:t>ngày </a:t>
          </a:r>
          <a:r>
            <a:rPr lang="en-US" sz="1600" i="0" dirty="0" smtClean="0"/>
            <a:t>25</a:t>
          </a:r>
          <a:r>
            <a:rPr lang="vi-VN" sz="1600" i="0" dirty="0" smtClean="0"/>
            <a:t> tháng </a:t>
          </a:r>
          <a:r>
            <a:rPr lang="en-US" sz="1600" i="0" dirty="0" smtClean="0"/>
            <a:t>12</a:t>
          </a:r>
          <a:r>
            <a:rPr lang="vi-VN" sz="1600" i="0" dirty="0" smtClean="0"/>
            <a:t> năm </a:t>
          </a:r>
          <a:r>
            <a:rPr lang="en-US" sz="1600" i="0" dirty="0" smtClean="0"/>
            <a:t>2012</a:t>
          </a:r>
          <a:endParaRPr lang="en-US" sz="1600" i="0" dirty="0"/>
        </a:p>
      </dgm:t>
    </dgm:pt>
    <dgm:pt modelId="{7EC132E1-E89F-4D1E-A6D5-A0FDC94FE2A5}" type="parTrans" cxnId="{984FC523-2B72-4C6A-ACCF-3781448B7CBB}">
      <dgm:prSet/>
      <dgm:spPr/>
      <dgm:t>
        <a:bodyPr/>
        <a:lstStyle/>
        <a:p>
          <a:endParaRPr lang="en-US"/>
        </a:p>
      </dgm:t>
    </dgm:pt>
    <dgm:pt modelId="{664C12C2-A7A5-45F9-80CB-E3AA9EC9527D}" type="sibTrans" cxnId="{984FC523-2B72-4C6A-ACCF-3781448B7CBB}">
      <dgm:prSet/>
      <dgm:spPr/>
      <dgm:t>
        <a:bodyPr/>
        <a:lstStyle/>
        <a:p>
          <a:endParaRPr lang="en-US"/>
        </a:p>
      </dgm:t>
    </dgm:pt>
    <dgm:pt modelId="{31B59CF7-CF89-4520-9BC0-DA57BBC313C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a:p>
      </dgm:t>
    </dgm:pt>
    <dgm:pt modelId="{C4BE26EF-0912-4742-B873-AC4BBB91AE2E}" type="parTrans" cxnId="{0AD4C464-AC96-41AC-A673-4BD847776E5A}">
      <dgm:prSet/>
      <dgm:spPr/>
      <dgm:t>
        <a:bodyPr/>
        <a:lstStyle/>
        <a:p>
          <a:endParaRPr lang="en-US"/>
        </a:p>
      </dgm:t>
    </dgm:pt>
    <dgm:pt modelId="{304578A5-7BA9-43A5-B453-ABA6EFFE15B0}" type="sibTrans" cxnId="{0AD4C464-AC96-41AC-A673-4BD847776E5A}">
      <dgm:prSet/>
      <dgm:spPr/>
      <dgm:t>
        <a:bodyPr/>
        <a:lstStyle/>
        <a:p>
          <a:endParaRPr lang="en-US"/>
        </a:p>
      </dgm:t>
    </dgm:pt>
    <dgm:pt modelId="{0D2774DD-6ACA-465C-990E-0D2CAA7DD6DE}" type="pres">
      <dgm:prSet presAssocID="{A1C1CE08-84E7-41B2-B19D-9CC956413A0E}" presName="Name0" presStyleCnt="0">
        <dgm:presLayoutVars>
          <dgm:dir/>
          <dgm:animLvl val="lvl"/>
          <dgm:resizeHandles val="exact"/>
        </dgm:presLayoutVars>
      </dgm:prSet>
      <dgm:spPr/>
      <dgm:t>
        <a:bodyPr/>
        <a:lstStyle/>
        <a:p>
          <a:endParaRPr lang="en-US"/>
        </a:p>
      </dgm:t>
    </dgm:pt>
    <dgm:pt modelId="{037EC116-D12A-45BC-B79A-110C63D415D2}" type="pres">
      <dgm:prSet presAssocID="{D86793F8-CEB1-40D0-BE38-0323299B1DCC}" presName="linNode" presStyleCnt="0"/>
      <dgm:spPr/>
    </dgm:pt>
    <dgm:pt modelId="{9F5B6EE4-EE10-4113-BE91-A4AF74F3FA9C}" type="pres">
      <dgm:prSet presAssocID="{D86793F8-CEB1-40D0-BE38-0323299B1DCC}" presName="parentText" presStyleLbl="node1" presStyleIdx="0" presStyleCnt="3" custScaleY="159459">
        <dgm:presLayoutVars>
          <dgm:chMax val="1"/>
          <dgm:bulletEnabled val="1"/>
        </dgm:presLayoutVars>
      </dgm:prSet>
      <dgm:spPr/>
      <dgm:t>
        <a:bodyPr/>
        <a:lstStyle/>
        <a:p>
          <a:endParaRPr lang="en-US"/>
        </a:p>
      </dgm:t>
    </dgm:pt>
    <dgm:pt modelId="{2FB5C7C7-7628-4ABF-A6F1-FD0B5E573BE2}" type="pres">
      <dgm:prSet presAssocID="{D86793F8-CEB1-40D0-BE38-0323299B1DCC}" presName="descendantText" presStyleLbl="alignAccFollowNode1" presStyleIdx="0" presStyleCnt="3" custLinFactNeighborX="-334" custLinFactNeighborY="1288">
        <dgm:presLayoutVars>
          <dgm:bulletEnabled val="1"/>
        </dgm:presLayoutVars>
      </dgm:prSet>
      <dgm:spPr/>
      <dgm:t>
        <a:bodyPr/>
        <a:lstStyle/>
        <a:p>
          <a:endParaRPr lang="en-US"/>
        </a:p>
      </dgm:t>
    </dgm:pt>
    <dgm:pt modelId="{AF9E50F4-CCAD-4AB7-B693-3AA794BE63BA}" type="pres">
      <dgm:prSet presAssocID="{1961DC0E-4533-489B-9349-1DF3E9F413E5}" presName="sp" presStyleCnt="0"/>
      <dgm:spPr/>
    </dgm:pt>
    <dgm:pt modelId="{9AAA4939-AA0A-4F5A-AA83-B22400640CE1}" type="pres">
      <dgm:prSet presAssocID="{5606A89D-CDDC-406E-8B97-5B6D9FEA02B4}" presName="linNode" presStyleCnt="0"/>
      <dgm:spPr/>
    </dgm:pt>
    <dgm:pt modelId="{2713CDAF-48BE-4A3A-AACF-7D59A5C1AF55}" type="pres">
      <dgm:prSet presAssocID="{5606A89D-CDDC-406E-8B97-5B6D9FEA02B4}" presName="parentText" presStyleLbl="node1" presStyleIdx="1" presStyleCnt="3">
        <dgm:presLayoutVars>
          <dgm:chMax val="1"/>
          <dgm:bulletEnabled val="1"/>
        </dgm:presLayoutVars>
      </dgm:prSet>
      <dgm:spPr/>
      <dgm:t>
        <a:bodyPr/>
        <a:lstStyle/>
        <a:p>
          <a:endParaRPr lang="en-US"/>
        </a:p>
      </dgm:t>
    </dgm:pt>
    <dgm:pt modelId="{FA38B002-5FB2-44FA-8625-0FF0B7262306}" type="pres">
      <dgm:prSet presAssocID="{5606A89D-CDDC-406E-8B97-5B6D9FEA02B4}" presName="descendantText" presStyleLbl="alignAccFollowNode1" presStyleIdx="1" presStyleCnt="3" custScaleY="122939">
        <dgm:presLayoutVars>
          <dgm:bulletEnabled val="1"/>
        </dgm:presLayoutVars>
      </dgm:prSet>
      <dgm:spPr/>
      <dgm:t>
        <a:bodyPr/>
        <a:lstStyle/>
        <a:p>
          <a:endParaRPr lang="en-US"/>
        </a:p>
      </dgm:t>
    </dgm:pt>
    <dgm:pt modelId="{D96556E3-E8AA-425B-B92E-2B96BC34FD7F}" type="pres">
      <dgm:prSet presAssocID="{4925118D-6263-41C8-BF97-5A768FB294E9}" presName="sp" presStyleCnt="0"/>
      <dgm:spPr/>
    </dgm:pt>
    <dgm:pt modelId="{7F648F13-30E5-4D8D-A8DD-E87841644D1F}" type="pres">
      <dgm:prSet presAssocID="{C422B13B-9830-4BF7-873A-33F99DD23EA4}" presName="linNode" presStyleCnt="0"/>
      <dgm:spPr/>
    </dgm:pt>
    <dgm:pt modelId="{98DBC26B-01F4-430C-ADDF-30F87E0C5DA4}" type="pres">
      <dgm:prSet presAssocID="{C422B13B-9830-4BF7-873A-33F99DD23EA4}" presName="parentText" presStyleLbl="node1" presStyleIdx="2" presStyleCnt="3">
        <dgm:presLayoutVars>
          <dgm:chMax val="1"/>
          <dgm:bulletEnabled val="1"/>
        </dgm:presLayoutVars>
      </dgm:prSet>
      <dgm:spPr/>
      <dgm:t>
        <a:bodyPr/>
        <a:lstStyle/>
        <a:p>
          <a:endParaRPr lang="en-US"/>
        </a:p>
      </dgm:t>
    </dgm:pt>
    <dgm:pt modelId="{19B87D04-68FC-40C5-AFEA-E35A4ACD1419}" type="pres">
      <dgm:prSet presAssocID="{C422B13B-9830-4BF7-873A-33F99DD23EA4}" presName="descendantText" presStyleLbl="alignAccFollowNode1" presStyleIdx="2" presStyleCnt="3">
        <dgm:presLayoutVars>
          <dgm:bulletEnabled val="1"/>
        </dgm:presLayoutVars>
      </dgm:prSet>
      <dgm:spPr/>
      <dgm:t>
        <a:bodyPr/>
        <a:lstStyle/>
        <a:p>
          <a:endParaRPr lang="en-US"/>
        </a:p>
      </dgm:t>
    </dgm:pt>
  </dgm:ptLst>
  <dgm:cxnLst>
    <dgm:cxn modelId="{A1BCDE3D-40BC-4B9F-83E1-BB8D831C543F}" type="presOf" srcId="{D86793F8-CEB1-40D0-BE38-0323299B1DCC}" destId="{9F5B6EE4-EE10-4113-BE91-A4AF74F3FA9C}" srcOrd="0" destOrd="0" presId="urn:microsoft.com/office/officeart/2005/8/layout/vList5"/>
    <dgm:cxn modelId="{6E3C5648-943A-453C-B617-FF55185B8106}" type="presOf" srcId="{A1C1CE08-84E7-41B2-B19D-9CC956413A0E}" destId="{0D2774DD-6ACA-465C-990E-0D2CAA7DD6DE}" srcOrd="0" destOrd="0" presId="urn:microsoft.com/office/officeart/2005/8/layout/vList5"/>
    <dgm:cxn modelId="{56C2905B-71D0-4F0E-9A58-3B8E5875E54A}" type="presOf" srcId="{1552D0CE-1FA0-477E-B9B6-2FABC20A0A78}" destId="{FA38B002-5FB2-44FA-8625-0FF0B7262306}" srcOrd="0" destOrd="4" presId="urn:microsoft.com/office/officeart/2005/8/layout/vList5"/>
    <dgm:cxn modelId="{310B9F37-14AE-4740-863A-3EDF74C2B1B2}" type="presOf" srcId="{C422B13B-9830-4BF7-873A-33F99DD23EA4}" destId="{98DBC26B-01F4-430C-ADDF-30F87E0C5DA4}" srcOrd="0" destOrd="0" presId="urn:microsoft.com/office/officeart/2005/8/layout/vList5"/>
    <dgm:cxn modelId="{490A96BE-15EF-4FB6-B092-0BE65FFFEA3C}" srcId="{A1C1CE08-84E7-41B2-B19D-9CC956413A0E}" destId="{D86793F8-CEB1-40D0-BE38-0323299B1DCC}" srcOrd="0" destOrd="0" parTransId="{E013E175-B2E9-4BBB-A16F-D8A18DC19F3E}" sibTransId="{1961DC0E-4533-489B-9349-1DF3E9F413E5}"/>
    <dgm:cxn modelId="{34ACF0C5-9E3B-48F6-9AA4-098A38022850}" srcId="{C422B13B-9830-4BF7-873A-33F99DD23EA4}" destId="{C52949B8-7833-4BD4-A8EF-D5DD22B2EC56}" srcOrd="1" destOrd="0" parTransId="{04503B07-5ECF-4423-96AD-F64227A218AE}" sibTransId="{98C91E41-466A-447C-AC76-E6D4C41BE4B5}"/>
    <dgm:cxn modelId="{C62A992F-C5E4-40F7-9B94-268CE6E199A2}" type="presOf" srcId="{CADA2CE1-B5ED-4B14-B342-3DA639BC8A63}" destId="{FA38B002-5FB2-44FA-8625-0FF0B7262306}" srcOrd="0" destOrd="2" presId="urn:microsoft.com/office/officeart/2005/8/layout/vList5"/>
    <dgm:cxn modelId="{0AD4C464-AC96-41AC-A673-4BD847776E5A}" srcId="{5606A89D-CDDC-406E-8B97-5B6D9FEA02B4}" destId="{31B59CF7-CF89-4520-9BC0-DA57BBC313C2}" srcOrd="0" destOrd="0" parTransId="{C4BE26EF-0912-4742-B873-AC4BBB91AE2E}" sibTransId="{304578A5-7BA9-43A5-B453-ABA6EFFE15B0}"/>
    <dgm:cxn modelId="{13C0D4F1-9852-44F2-AA75-4689B1E3A017}" type="presOf" srcId="{ED77BE92-FA21-49C9-8A08-B9EB8C2B4744}" destId="{FA38B002-5FB2-44FA-8625-0FF0B7262306}" srcOrd="0" destOrd="3" presId="urn:microsoft.com/office/officeart/2005/8/layout/vList5"/>
    <dgm:cxn modelId="{B13426AA-B3C9-4563-BE7D-893F3B9A7A04}" srcId="{5606A89D-CDDC-406E-8B97-5B6D9FEA02B4}" destId="{ED77BE92-FA21-49C9-8A08-B9EB8C2B4744}" srcOrd="3" destOrd="0" parTransId="{66E00931-41A0-4B52-BFE6-F139E4B4557E}" sibTransId="{613AB069-1CEE-4281-AC58-56B8F976D40D}"/>
    <dgm:cxn modelId="{F86AE5D3-EF6A-4F0D-AE09-F047E4FB1E9D}" type="presOf" srcId="{D2ACAE50-0798-4ED0-8166-3E1AA3AF7552}" destId="{19B87D04-68FC-40C5-AFEA-E35A4ACD1419}" srcOrd="0" destOrd="2" presId="urn:microsoft.com/office/officeart/2005/8/layout/vList5"/>
    <dgm:cxn modelId="{FA4BD26D-DA99-4436-A0DC-BADA791759D3}" type="presOf" srcId="{E989D914-D13D-47F8-AC45-C5E245D7A9F1}" destId="{FA38B002-5FB2-44FA-8625-0FF0B7262306}" srcOrd="0" destOrd="1" presId="urn:microsoft.com/office/officeart/2005/8/layout/vList5"/>
    <dgm:cxn modelId="{50490C5A-E5F1-49B4-A368-973AB8641EA2}" type="presOf" srcId="{8097D91E-F89D-4C61-9B18-7ACE0936D5A6}" destId="{2FB5C7C7-7628-4ABF-A6F1-FD0B5E573BE2}" srcOrd="0" destOrd="0" presId="urn:microsoft.com/office/officeart/2005/8/layout/vList5"/>
    <dgm:cxn modelId="{805BF801-8B25-4CDA-ACD0-3C65EFE9AC50}" srcId="{C422B13B-9830-4BF7-873A-33F99DD23EA4}" destId="{F9F79293-F4D6-4244-A704-22F8CA1638C4}" srcOrd="0" destOrd="0" parTransId="{6750E22F-807C-4699-93AD-DA33F109D26D}" sibTransId="{5A9054C7-2BFB-40E9-A191-07853F0C217F}"/>
    <dgm:cxn modelId="{8069F757-C7F2-40E8-B2D2-BEEB5796D178}" srcId="{D86793F8-CEB1-40D0-BE38-0323299B1DCC}" destId="{9D538CF5-BD13-4952-8EF6-96C4BA52C24F}" srcOrd="1" destOrd="0" parTransId="{7D0FB3B9-B460-4AE2-8569-CED598E14B80}" sibTransId="{391BE5B9-1487-4D06-A9AB-F1D536C6144E}"/>
    <dgm:cxn modelId="{9E74FC10-AC1F-461D-8675-AEFE3AEC956D}" srcId="{D86793F8-CEB1-40D0-BE38-0323299B1DCC}" destId="{8097D91E-F89D-4C61-9B18-7ACE0936D5A6}" srcOrd="0" destOrd="0" parTransId="{0C715080-C5F4-4E4D-8DB9-0AE20B0AE907}" sibTransId="{4DF48797-F9F6-4869-AF40-CC66621777B6}"/>
    <dgm:cxn modelId="{DD8DA5A7-F342-47EC-B8F1-E1907F6C8A1A}" type="presOf" srcId="{5606A89D-CDDC-406E-8B97-5B6D9FEA02B4}" destId="{2713CDAF-48BE-4A3A-AACF-7D59A5C1AF55}" srcOrd="0" destOrd="0" presId="urn:microsoft.com/office/officeart/2005/8/layout/vList5"/>
    <dgm:cxn modelId="{7ACE2B29-EC8E-428C-A000-0683747CD06C}" type="presOf" srcId="{F9F79293-F4D6-4244-A704-22F8CA1638C4}" destId="{19B87D04-68FC-40C5-AFEA-E35A4ACD1419}" srcOrd="0" destOrd="0" presId="urn:microsoft.com/office/officeart/2005/8/layout/vList5"/>
    <dgm:cxn modelId="{931C5797-6E1C-471C-ACC5-2C6141729EDA}" srcId="{A1C1CE08-84E7-41B2-B19D-9CC956413A0E}" destId="{C422B13B-9830-4BF7-873A-33F99DD23EA4}" srcOrd="2" destOrd="0" parTransId="{ABB87625-5286-4932-B2BA-D28F1774C91B}" sibTransId="{3CF6E7EE-CEBC-4A43-98B1-B2C918A59DBC}"/>
    <dgm:cxn modelId="{FDA0277F-A327-48FB-94BC-E33E3D1696C7}" type="presOf" srcId="{C52949B8-7833-4BD4-A8EF-D5DD22B2EC56}" destId="{19B87D04-68FC-40C5-AFEA-E35A4ACD1419}" srcOrd="0" destOrd="1" presId="urn:microsoft.com/office/officeart/2005/8/layout/vList5"/>
    <dgm:cxn modelId="{A9D1F31B-2F9A-4926-A27E-65757B58708C}" type="presOf" srcId="{9D538CF5-BD13-4952-8EF6-96C4BA52C24F}" destId="{2FB5C7C7-7628-4ABF-A6F1-FD0B5E573BE2}" srcOrd="0" destOrd="1" presId="urn:microsoft.com/office/officeart/2005/8/layout/vList5"/>
    <dgm:cxn modelId="{F61BC333-3B7B-4A69-8015-EBEDF2CD0CF4}" srcId="{5606A89D-CDDC-406E-8B97-5B6D9FEA02B4}" destId="{1552D0CE-1FA0-477E-B9B6-2FABC20A0A78}" srcOrd="4" destOrd="0" parTransId="{1CEB7CA5-33C6-4E4A-9E24-0986444D0215}" sibTransId="{344C9CC4-1E52-4702-A0B0-60472539AE26}"/>
    <dgm:cxn modelId="{7835B511-BF20-42E9-BACD-9871EA978DFB}" type="presOf" srcId="{E238A6E2-3998-443B-AB0B-D9D214BEA23F}" destId="{2FB5C7C7-7628-4ABF-A6F1-FD0B5E573BE2}" srcOrd="0" destOrd="2" presId="urn:microsoft.com/office/officeart/2005/8/layout/vList5"/>
    <dgm:cxn modelId="{F0853EB9-6803-438B-B682-DC59977A41C4}" srcId="{C422B13B-9830-4BF7-873A-33F99DD23EA4}" destId="{D2ACAE50-0798-4ED0-8166-3E1AA3AF7552}" srcOrd="2" destOrd="0" parTransId="{EAE1C369-C09B-4C5F-81B2-4462BC5E059B}" sibTransId="{721D9F9C-E55D-4E9B-B9F8-C7E439FB81CC}"/>
    <dgm:cxn modelId="{6A6B6732-40D2-4D96-9CAB-B0FB12C11635}" srcId="{5606A89D-CDDC-406E-8B97-5B6D9FEA02B4}" destId="{E989D914-D13D-47F8-AC45-C5E245D7A9F1}" srcOrd="1" destOrd="0" parTransId="{2DB4F56B-EDBB-4536-9386-C9B78932FFB4}" sibTransId="{0808FAC2-3DF0-488D-B956-B92C46FD1097}"/>
    <dgm:cxn modelId="{E638D3CB-34BC-4C3A-855F-9A579E0B2350}" type="presOf" srcId="{31B59CF7-CF89-4520-9BC0-DA57BBC313C2}" destId="{FA38B002-5FB2-44FA-8625-0FF0B7262306}" srcOrd="0" destOrd="0" presId="urn:microsoft.com/office/officeart/2005/8/layout/vList5"/>
    <dgm:cxn modelId="{73A52609-E590-44A6-95D2-2C101621234F}" type="presOf" srcId="{B4C8814A-134D-41C8-8A74-D6484607D2F2}" destId="{2FB5C7C7-7628-4ABF-A6F1-FD0B5E573BE2}" srcOrd="0" destOrd="3" presId="urn:microsoft.com/office/officeart/2005/8/layout/vList5"/>
    <dgm:cxn modelId="{32501957-DAA1-4618-8E01-CBDFB9BEC368}" srcId="{A1C1CE08-84E7-41B2-B19D-9CC956413A0E}" destId="{5606A89D-CDDC-406E-8B97-5B6D9FEA02B4}" srcOrd="1" destOrd="0" parTransId="{7F4DB0B6-E3C7-446D-9D0E-D409D07C7284}" sibTransId="{4925118D-6263-41C8-BF97-5A768FB294E9}"/>
    <dgm:cxn modelId="{069CE797-CE77-4109-8BD9-E663442B7BB7}" srcId="{D86793F8-CEB1-40D0-BE38-0323299B1DCC}" destId="{B4C8814A-134D-41C8-8A74-D6484607D2F2}" srcOrd="3" destOrd="0" parTransId="{85C89169-D7C2-4E69-BF83-1B8A6968318E}" sibTransId="{EDFCFD50-BD77-47FC-BC22-1452A256C81C}"/>
    <dgm:cxn modelId="{D4DACE83-9747-4C80-90D6-D92A607893A9}" srcId="{5606A89D-CDDC-406E-8B97-5B6D9FEA02B4}" destId="{CADA2CE1-B5ED-4B14-B342-3DA639BC8A63}" srcOrd="2" destOrd="0" parTransId="{F4B80046-058C-4980-B0E5-939E5CDD9B34}" sibTransId="{9D82A67E-E2DA-4924-BF85-8ED161817320}"/>
    <dgm:cxn modelId="{984FC523-2B72-4C6A-ACCF-3781448B7CBB}" srcId="{D86793F8-CEB1-40D0-BE38-0323299B1DCC}" destId="{E238A6E2-3998-443B-AB0B-D9D214BEA23F}" srcOrd="2" destOrd="0" parTransId="{7EC132E1-E89F-4D1E-A6D5-A0FDC94FE2A5}" sibTransId="{664C12C2-A7A5-45F9-80CB-E3AA9EC9527D}"/>
    <dgm:cxn modelId="{C857BD48-E0F6-423D-BAA8-B4B178B6C047}" type="presParOf" srcId="{0D2774DD-6ACA-465C-990E-0D2CAA7DD6DE}" destId="{037EC116-D12A-45BC-B79A-110C63D415D2}" srcOrd="0" destOrd="0" presId="urn:microsoft.com/office/officeart/2005/8/layout/vList5"/>
    <dgm:cxn modelId="{76A67E2D-5280-48E6-9D94-A0CE35C7706E}" type="presParOf" srcId="{037EC116-D12A-45BC-B79A-110C63D415D2}" destId="{9F5B6EE4-EE10-4113-BE91-A4AF74F3FA9C}" srcOrd="0" destOrd="0" presId="urn:microsoft.com/office/officeart/2005/8/layout/vList5"/>
    <dgm:cxn modelId="{EBA2BF3A-616C-4592-8F34-B2FE8D3FED18}" type="presParOf" srcId="{037EC116-D12A-45BC-B79A-110C63D415D2}" destId="{2FB5C7C7-7628-4ABF-A6F1-FD0B5E573BE2}" srcOrd="1" destOrd="0" presId="urn:microsoft.com/office/officeart/2005/8/layout/vList5"/>
    <dgm:cxn modelId="{D8ACDB9D-1998-484F-B0B8-51FD478AFC5A}" type="presParOf" srcId="{0D2774DD-6ACA-465C-990E-0D2CAA7DD6DE}" destId="{AF9E50F4-CCAD-4AB7-B693-3AA794BE63BA}" srcOrd="1" destOrd="0" presId="urn:microsoft.com/office/officeart/2005/8/layout/vList5"/>
    <dgm:cxn modelId="{93076D43-9585-4620-B620-B0B87F0A69A5}" type="presParOf" srcId="{0D2774DD-6ACA-465C-990E-0D2CAA7DD6DE}" destId="{9AAA4939-AA0A-4F5A-AA83-B22400640CE1}" srcOrd="2" destOrd="0" presId="urn:microsoft.com/office/officeart/2005/8/layout/vList5"/>
    <dgm:cxn modelId="{7C90055F-DCA6-4599-B16F-D1F90B873D3E}" type="presParOf" srcId="{9AAA4939-AA0A-4F5A-AA83-B22400640CE1}" destId="{2713CDAF-48BE-4A3A-AACF-7D59A5C1AF55}" srcOrd="0" destOrd="0" presId="urn:microsoft.com/office/officeart/2005/8/layout/vList5"/>
    <dgm:cxn modelId="{F044CCEA-4BBD-4668-B316-166A068903F4}" type="presParOf" srcId="{9AAA4939-AA0A-4F5A-AA83-B22400640CE1}" destId="{FA38B002-5FB2-44FA-8625-0FF0B7262306}" srcOrd="1" destOrd="0" presId="urn:microsoft.com/office/officeart/2005/8/layout/vList5"/>
    <dgm:cxn modelId="{A15A2786-8302-40F7-B61C-EA26211490D9}" type="presParOf" srcId="{0D2774DD-6ACA-465C-990E-0D2CAA7DD6DE}" destId="{D96556E3-E8AA-425B-B92E-2B96BC34FD7F}" srcOrd="3" destOrd="0" presId="urn:microsoft.com/office/officeart/2005/8/layout/vList5"/>
    <dgm:cxn modelId="{38040D36-6DDB-498D-89E5-5E639B8A651E}" type="presParOf" srcId="{0D2774DD-6ACA-465C-990E-0D2CAA7DD6DE}" destId="{7F648F13-30E5-4D8D-A8DD-E87841644D1F}" srcOrd="4" destOrd="0" presId="urn:microsoft.com/office/officeart/2005/8/layout/vList5"/>
    <dgm:cxn modelId="{2AC52D1C-EAB0-45F9-B094-71BFC9A62216}" type="presParOf" srcId="{7F648F13-30E5-4D8D-A8DD-E87841644D1F}" destId="{98DBC26B-01F4-430C-ADDF-30F87E0C5DA4}" srcOrd="0" destOrd="0" presId="urn:microsoft.com/office/officeart/2005/8/layout/vList5"/>
    <dgm:cxn modelId="{450B6821-02A3-4E95-8778-A409402B4939}" type="presParOf" srcId="{7F648F13-30E5-4D8D-A8DD-E87841644D1F}" destId="{19B87D04-68FC-40C5-AFEA-E35A4ACD1419}"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05D469-8089-42CD-8CB6-E714024F590A}"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E603453F-4F80-4223-A996-A2C1EB26BC89}">
      <dgm:prSet phldrT="[Text]"/>
      <dgm:spPr/>
      <dgm:t>
        <a:bodyPr/>
        <a:lstStyle/>
        <a:p>
          <a:r>
            <a:rPr lang="en-US" dirty="0" smtClean="0"/>
            <a:t>HD triển khai TCCD</a:t>
          </a:r>
          <a:endParaRPr lang="en-US" dirty="0"/>
        </a:p>
      </dgm:t>
    </dgm:pt>
    <dgm:pt modelId="{CEF7A15E-B8AD-4ED5-B467-513BB12032D7}" type="parTrans" cxnId="{21510A18-4A08-460F-92BE-7826D839437A}">
      <dgm:prSet/>
      <dgm:spPr/>
      <dgm:t>
        <a:bodyPr/>
        <a:lstStyle/>
        <a:p>
          <a:endParaRPr lang="en-US"/>
        </a:p>
      </dgm:t>
    </dgm:pt>
    <dgm:pt modelId="{94278C67-E47B-4AC1-9AE0-E91872E6315E}" type="sibTrans" cxnId="{21510A18-4A08-460F-92BE-7826D839437A}">
      <dgm:prSet/>
      <dgm:spPr/>
      <dgm:t>
        <a:bodyPr/>
        <a:lstStyle/>
        <a:p>
          <a:endParaRPr lang="en-US"/>
        </a:p>
      </dgm:t>
    </dgm:pt>
    <dgm:pt modelId="{382C44A1-8DF4-4FBC-B06C-605D3A0F4F2B}">
      <dgm:prSet phldrT="[Text]"/>
      <dgm:spPr/>
      <dgm:t>
        <a:bodyPr/>
        <a:lstStyle/>
        <a:p>
          <a:r>
            <a:rPr lang="en-US" dirty="0" smtClean="0"/>
            <a:t>                       CV Số:  521 /BGDĐT-NGCBQLCSGD, ngày 3/2/2016  </a:t>
          </a:r>
          <a:endParaRPr lang="en-US" dirty="0"/>
        </a:p>
      </dgm:t>
    </dgm:pt>
    <dgm:pt modelId="{3171A350-38CD-40B9-BB9A-0DD0A28275C0}" type="parTrans" cxnId="{BCFDD8F7-2251-4AB9-8C37-099DF88DCF55}">
      <dgm:prSet/>
      <dgm:spPr/>
      <dgm:t>
        <a:bodyPr/>
        <a:lstStyle/>
        <a:p>
          <a:endParaRPr lang="en-US"/>
        </a:p>
      </dgm:t>
    </dgm:pt>
    <dgm:pt modelId="{BAA52687-4B6D-4688-9DF4-0836DC466FBC}" type="sibTrans" cxnId="{BCFDD8F7-2251-4AB9-8C37-099DF88DCF55}">
      <dgm:prSet/>
      <dgm:spPr/>
      <dgm:t>
        <a:bodyPr/>
        <a:lstStyle/>
        <a:p>
          <a:endParaRPr lang="en-US"/>
        </a:p>
      </dgm:t>
    </dgm:pt>
    <dgm:pt modelId="{B3A74683-8D98-42F3-8EC8-99191328F77F}">
      <dgm:prSet phldrT="[Text]"/>
      <dgm:spPr/>
      <dgm:t>
        <a:bodyPr/>
        <a:lstStyle/>
        <a:p>
          <a:r>
            <a:rPr lang="en-US" dirty="0" smtClean="0"/>
            <a:t>Quy đổi trình độ NN, TH </a:t>
          </a:r>
          <a:endParaRPr lang="en-US" dirty="0"/>
        </a:p>
      </dgm:t>
    </dgm:pt>
    <dgm:pt modelId="{ABD9F4A1-3DE6-4A5F-A340-3479F0AA762D}" type="parTrans" cxnId="{F805409B-7003-40C3-9069-57E448EACBD7}">
      <dgm:prSet/>
      <dgm:spPr/>
      <dgm:t>
        <a:bodyPr/>
        <a:lstStyle/>
        <a:p>
          <a:endParaRPr lang="en-US"/>
        </a:p>
      </dgm:t>
    </dgm:pt>
    <dgm:pt modelId="{390ECE9D-AEFD-4B46-878B-242C9DE60E22}" type="sibTrans" cxnId="{F805409B-7003-40C3-9069-57E448EACBD7}">
      <dgm:prSet/>
      <dgm:spPr/>
      <dgm:t>
        <a:bodyPr/>
        <a:lstStyle/>
        <a:p>
          <a:endParaRPr lang="en-US"/>
        </a:p>
      </dgm:t>
    </dgm:pt>
    <dgm:pt modelId="{20FE6E1C-0109-49C5-917B-ACCC1AB0BA11}">
      <dgm:prSet phldrT="[Text]"/>
      <dgm:spPr/>
      <dgm:t>
        <a:bodyPr/>
        <a:lstStyle/>
        <a:p>
          <a:r>
            <a:rPr lang="en-US" dirty="0" smtClean="0"/>
            <a:t>                                    CV số 3755/BGD ĐT- GDTX,  ngày 3/8/2016</a:t>
          </a:r>
          <a:endParaRPr lang="en-US" dirty="0"/>
        </a:p>
      </dgm:t>
    </dgm:pt>
    <dgm:pt modelId="{5505E422-E988-4DE7-A6F0-8E907D8CBD1D}" type="parTrans" cxnId="{2039114E-0CF2-4651-A57A-7C477E118E61}">
      <dgm:prSet/>
      <dgm:spPr/>
      <dgm:t>
        <a:bodyPr/>
        <a:lstStyle/>
        <a:p>
          <a:endParaRPr lang="en-US"/>
        </a:p>
      </dgm:t>
    </dgm:pt>
    <dgm:pt modelId="{21BABF46-563B-4765-9F87-B3432C230720}" type="sibTrans" cxnId="{2039114E-0CF2-4651-A57A-7C477E118E61}">
      <dgm:prSet/>
      <dgm:spPr/>
      <dgm:t>
        <a:bodyPr/>
        <a:lstStyle/>
        <a:p>
          <a:endParaRPr lang="en-US"/>
        </a:p>
      </dgm:t>
    </dgm:pt>
    <dgm:pt modelId="{DC7AD7BE-42D7-4ACF-A9E4-C210A493AD39}" type="pres">
      <dgm:prSet presAssocID="{F905D469-8089-42CD-8CB6-E714024F590A}" presName="Name0" presStyleCnt="0">
        <dgm:presLayoutVars>
          <dgm:dir/>
          <dgm:animLvl val="lvl"/>
          <dgm:resizeHandles val="exact"/>
        </dgm:presLayoutVars>
      </dgm:prSet>
      <dgm:spPr/>
      <dgm:t>
        <a:bodyPr/>
        <a:lstStyle/>
        <a:p>
          <a:endParaRPr lang="en-US"/>
        </a:p>
      </dgm:t>
    </dgm:pt>
    <dgm:pt modelId="{A369578B-8DD7-4E88-A59B-2EC15164C3BA}" type="pres">
      <dgm:prSet presAssocID="{E603453F-4F80-4223-A996-A2C1EB26BC89}" presName="compositeNode" presStyleCnt="0">
        <dgm:presLayoutVars>
          <dgm:bulletEnabled val="1"/>
        </dgm:presLayoutVars>
      </dgm:prSet>
      <dgm:spPr/>
    </dgm:pt>
    <dgm:pt modelId="{8DFC2E48-130D-4DC8-932F-22B7AF53E584}" type="pres">
      <dgm:prSet presAssocID="{E603453F-4F80-4223-A996-A2C1EB26BC89}" presName="bgRect" presStyleLbl="node1" presStyleIdx="0" presStyleCnt="2" custLinFactNeighborX="-3081" custLinFactNeighborY="-1802"/>
      <dgm:spPr/>
      <dgm:t>
        <a:bodyPr/>
        <a:lstStyle/>
        <a:p>
          <a:endParaRPr lang="en-US"/>
        </a:p>
      </dgm:t>
    </dgm:pt>
    <dgm:pt modelId="{6B79B4A3-F015-4E15-A22E-16321552E23B}" type="pres">
      <dgm:prSet presAssocID="{E603453F-4F80-4223-A996-A2C1EB26BC89}" presName="parentNode" presStyleLbl="node1" presStyleIdx="0" presStyleCnt="2">
        <dgm:presLayoutVars>
          <dgm:chMax val="0"/>
          <dgm:bulletEnabled val="1"/>
        </dgm:presLayoutVars>
      </dgm:prSet>
      <dgm:spPr/>
      <dgm:t>
        <a:bodyPr/>
        <a:lstStyle/>
        <a:p>
          <a:endParaRPr lang="en-US"/>
        </a:p>
      </dgm:t>
    </dgm:pt>
    <dgm:pt modelId="{BF08EB77-0E01-4C4C-B0A6-8EDBE881F529}" type="pres">
      <dgm:prSet presAssocID="{E603453F-4F80-4223-A996-A2C1EB26BC89}" presName="childNode" presStyleLbl="node1" presStyleIdx="0" presStyleCnt="2">
        <dgm:presLayoutVars>
          <dgm:bulletEnabled val="1"/>
        </dgm:presLayoutVars>
      </dgm:prSet>
      <dgm:spPr/>
      <dgm:t>
        <a:bodyPr/>
        <a:lstStyle/>
        <a:p>
          <a:endParaRPr lang="en-US"/>
        </a:p>
      </dgm:t>
    </dgm:pt>
    <dgm:pt modelId="{1DFF0E65-1DA9-447D-A34C-C6BB2F03FAEB}" type="pres">
      <dgm:prSet presAssocID="{94278C67-E47B-4AC1-9AE0-E91872E6315E}" presName="hSp" presStyleCnt="0"/>
      <dgm:spPr/>
    </dgm:pt>
    <dgm:pt modelId="{3A29F7D3-E358-485C-A993-BC22C14FF358}" type="pres">
      <dgm:prSet presAssocID="{94278C67-E47B-4AC1-9AE0-E91872E6315E}" presName="vProcSp" presStyleCnt="0"/>
      <dgm:spPr/>
    </dgm:pt>
    <dgm:pt modelId="{25C19D54-2435-448D-801A-5BA729BD2E53}" type="pres">
      <dgm:prSet presAssocID="{94278C67-E47B-4AC1-9AE0-E91872E6315E}" presName="vSp1" presStyleCnt="0"/>
      <dgm:spPr/>
    </dgm:pt>
    <dgm:pt modelId="{876321B9-4C59-4FB6-A49A-7425C04B7ACE}" type="pres">
      <dgm:prSet presAssocID="{94278C67-E47B-4AC1-9AE0-E91872E6315E}" presName="simulatedConn" presStyleLbl="solidFgAcc1" presStyleIdx="0" presStyleCnt="1"/>
      <dgm:spPr/>
    </dgm:pt>
    <dgm:pt modelId="{F5F17A55-F77F-44C3-861C-03C5C5390A6E}" type="pres">
      <dgm:prSet presAssocID="{94278C67-E47B-4AC1-9AE0-E91872E6315E}" presName="vSp2" presStyleCnt="0"/>
      <dgm:spPr/>
    </dgm:pt>
    <dgm:pt modelId="{9F2A2B3D-D862-46F3-B221-7D73C618D83B}" type="pres">
      <dgm:prSet presAssocID="{94278C67-E47B-4AC1-9AE0-E91872E6315E}" presName="sibTrans" presStyleCnt="0"/>
      <dgm:spPr/>
    </dgm:pt>
    <dgm:pt modelId="{C5A7FB03-43AC-4307-9844-AF6EBB6D4886}" type="pres">
      <dgm:prSet presAssocID="{B3A74683-8D98-42F3-8EC8-99191328F77F}" presName="compositeNode" presStyleCnt="0">
        <dgm:presLayoutVars>
          <dgm:bulletEnabled val="1"/>
        </dgm:presLayoutVars>
      </dgm:prSet>
      <dgm:spPr/>
    </dgm:pt>
    <dgm:pt modelId="{53ADED23-8470-4B80-8B12-E0E15D57085D}" type="pres">
      <dgm:prSet presAssocID="{B3A74683-8D98-42F3-8EC8-99191328F77F}" presName="bgRect" presStyleLbl="node1" presStyleIdx="1" presStyleCnt="2" custLinFactNeighborX="913" custLinFactNeighborY="1802"/>
      <dgm:spPr/>
      <dgm:t>
        <a:bodyPr/>
        <a:lstStyle/>
        <a:p>
          <a:endParaRPr lang="en-US"/>
        </a:p>
      </dgm:t>
    </dgm:pt>
    <dgm:pt modelId="{32D85A25-30E2-4A54-8CFD-35990248A971}" type="pres">
      <dgm:prSet presAssocID="{B3A74683-8D98-42F3-8EC8-99191328F77F}" presName="parentNode" presStyleLbl="node1" presStyleIdx="1" presStyleCnt="2">
        <dgm:presLayoutVars>
          <dgm:chMax val="0"/>
          <dgm:bulletEnabled val="1"/>
        </dgm:presLayoutVars>
      </dgm:prSet>
      <dgm:spPr/>
      <dgm:t>
        <a:bodyPr/>
        <a:lstStyle/>
        <a:p>
          <a:endParaRPr lang="en-US"/>
        </a:p>
      </dgm:t>
    </dgm:pt>
    <dgm:pt modelId="{A9B2F640-D92E-4442-87CE-2521B4958F48}" type="pres">
      <dgm:prSet presAssocID="{B3A74683-8D98-42F3-8EC8-99191328F77F}" presName="childNode" presStyleLbl="node1" presStyleIdx="1" presStyleCnt="2">
        <dgm:presLayoutVars>
          <dgm:bulletEnabled val="1"/>
        </dgm:presLayoutVars>
      </dgm:prSet>
      <dgm:spPr/>
      <dgm:t>
        <a:bodyPr/>
        <a:lstStyle/>
        <a:p>
          <a:endParaRPr lang="en-US"/>
        </a:p>
      </dgm:t>
    </dgm:pt>
  </dgm:ptLst>
  <dgm:cxnLst>
    <dgm:cxn modelId="{FE327CA3-C4EC-4AA1-8739-46AF673164D1}" type="presOf" srcId="{E603453F-4F80-4223-A996-A2C1EB26BC89}" destId="{6B79B4A3-F015-4E15-A22E-16321552E23B}" srcOrd="1" destOrd="0" presId="urn:microsoft.com/office/officeart/2005/8/layout/hProcess7#1"/>
    <dgm:cxn modelId="{F805409B-7003-40C3-9069-57E448EACBD7}" srcId="{F905D469-8089-42CD-8CB6-E714024F590A}" destId="{B3A74683-8D98-42F3-8EC8-99191328F77F}" srcOrd="1" destOrd="0" parTransId="{ABD9F4A1-3DE6-4A5F-A340-3479F0AA762D}" sibTransId="{390ECE9D-AEFD-4B46-878B-242C9DE60E22}"/>
    <dgm:cxn modelId="{7C5063DF-60AF-4193-9352-C2AE53D8AD56}" type="presOf" srcId="{20FE6E1C-0109-49C5-917B-ACCC1AB0BA11}" destId="{A9B2F640-D92E-4442-87CE-2521B4958F48}" srcOrd="0" destOrd="0" presId="urn:microsoft.com/office/officeart/2005/8/layout/hProcess7#1"/>
    <dgm:cxn modelId="{2039114E-0CF2-4651-A57A-7C477E118E61}" srcId="{B3A74683-8D98-42F3-8EC8-99191328F77F}" destId="{20FE6E1C-0109-49C5-917B-ACCC1AB0BA11}" srcOrd="0" destOrd="0" parTransId="{5505E422-E988-4DE7-A6F0-8E907D8CBD1D}" sibTransId="{21BABF46-563B-4765-9F87-B3432C230720}"/>
    <dgm:cxn modelId="{4C6B4189-C127-40EE-B0C7-17D5CDAA690C}" type="presOf" srcId="{382C44A1-8DF4-4FBC-B06C-605D3A0F4F2B}" destId="{BF08EB77-0E01-4C4C-B0A6-8EDBE881F529}" srcOrd="0" destOrd="0" presId="urn:microsoft.com/office/officeart/2005/8/layout/hProcess7#1"/>
    <dgm:cxn modelId="{17D33337-FBF0-4510-BF27-D145818E98B0}" type="presOf" srcId="{F905D469-8089-42CD-8CB6-E714024F590A}" destId="{DC7AD7BE-42D7-4ACF-A9E4-C210A493AD39}" srcOrd="0" destOrd="0" presId="urn:microsoft.com/office/officeart/2005/8/layout/hProcess7#1"/>
    <dgm:cxn modelId="{BCFDD8F7-2251-4AB9-8C37-099DF88DCF55}" srcId="{E603453F-4F80-4223-A996-A2C1EB26BC89}" destId="{382C44A1-8DF4-4FBC-B06C-605D3A0F4F2B}" srcOrd="0" destOrd="0" parTransId="{3171A350-38CD-40B9-BB9A-0DD0A28275C0}" sibTransId="{BAA52687-4B6D-4688-9DF4-0836DC466FBC}"/>
    <dgm:cxn modelId="{E950F895-C235-4845-9BB0-DFC9EF0EE7D2}" type="presOf" srcId="{E603453F-4F80-4223-A996-A2C1EB26BC89}" destId="{8DFC2E48-130D-4DC8-932F-22B7AF53E584}" srcOrd="0" destOrd="0" presId="urn:microsoft.com/office/officeart/2005/8/layout/hProcess7#1"/>
    <dgm:cxn modelId="{21510A18-4A08-460F-92BE-7826D839437A}" srcId="{F905D469-8089-42CD-8CB6-E714024F590A}" destId="{E603453F-4F80-4223-A996-A2C1EB26BC89}" srcOrd="0" destOrd="0" parTransId="{CEF7A15E-B8AD-4ED5-B467-513BB12032D7}" sibTransId="{94278C67-E47B-4AC1-9AE0-E91872E6315E}"/>
    <dgm:cxn modelId="{491AE645-0408-42F5-8E53-2D8561488397}" type="presOf" srcId="{B3A74683-8D98-42F3-8EC8-99191328F77F}" destId="{32D85A25-30E2-4A54-8CFD-35990248A971}" srcOrd="1" destOrd="0" presId="urn:microsoft.com/office/officeart/2005/8/layout/hProcess7#1"/>
    <dgm:cxn modelId="{22961289-5334-4E13-B697-960BBE3AC3D5}" type="presOf" srcId="{B3A74683-8D98-42F3-8EC8-99191328F77F}" destId="{53ADED23-8470-4B80-8B12-E0E15D57085D}" srcOrd="0" destOrd="0" presId="urn:microsoft.com/office/officeart/2005/8/layout/hProcess7#1"/>
    <dgm:cxn modelId="{E6F0F5B1-C0F8-4CA4-BADF-3F33FABDB15A}" type="presParOf" srcId="{DC7AD7BE-42D7-4ACF-A9E4-C210A493AD39}" destId="{A369578B-8DD7-4E88-A59B-2EC15164C3BA}" srcOrd="0" destOrd="0" presId="urn:microsoft.com/office/officeart/2005/8/layout/hProcess7#1"/>
    <dgm:cxn modelId="{5D105A3F-8AD7-46F7-B321-F02061428639}" type="presParOf" srcId="{A369578B-8DD7-4E88-A59B-2EC15164C3BA}" destId="{8DFC2E48-130D-4DC8-932F-22B7AF53E584}" srcOrd="0" destOrd="0" presId="urn:microsoft.com/office/officeart/2005/8/layout/hProcess7#1"/>
    <dgm:cxn modelId="{2FA59C50-167D-4804-B254-F3520CDD896D}" type="presParOf" srcId="{A369578B-8DD7-4E88-A59B-2EC15164C3BA}" destId="{6B79B4A3-F015-4E15-A22E-16321552E23B}" srcOrd="1" destOrd="0" presId="urn:microsoft.com/office/officeart/2005/8/layout/hProcess7#1"/>
    <dgm:cxn modelId="{CFD02283-99A7-43A9-8027-7E72B73066CA}" type="presParOf" srcId="{A369578B-8DD7-4E88-A59B-2EC15164C3BA}" destId="{BF08EB77-0E01-4C4C-B0A6-8EDBE881F529}" srcOrd="2" destOrd="0" presId="urn:microsoft.com/office/officeart/2005/8/layout/hProcess7#1"/>
    <dgm:cxn modelId="{A355A544-97C2-42DA-94B5-8455415C3D8B}" type="presParOf" srcId="{DC7AD7BE-42D7-4ACF-A9E4-C210A493AD39}" destId="{1DFF0E65-1DA9-447D-A34C-C6BB2F03FAEB}" srcOrd="1" destOrd="0" presId="urn:microsoft.com/office/officeart/2005/8/layout/hProcess7#1"/>
    <dgm:cxn modelId="{42C26550-1F6E-444E-883F-184C1880120B}" type="presParOf" srcId="{DC7AD7BE-42D7-4ACF-A9E4-C210A493AD39}" destId="{3A29F7D3-E358-485C-A993-BC22C14FF358}" srcOrd="2" destOrd="0" presId="urn:microsoft.com/office/officeart/2005/8/layout/hProcess7#1"/>
    <dgm:cxn modelId="{05DC57B1-8877-4253-BBA4-4C0582AEF067}" type="presParOf" srcId="{3A29F7D3-E358-485C-A993-BC22C14FF358}" destId="{25C19D54-2435-448D-801A-5BA729BD2E53}" srcOrd="0" destOrd="0" presId="urn:microsoft.com/office/officeart/2005/8/layout/hProcess7#1"/>
    <dgm:cxn modelId="{E06D28E8-3E11-4461-A01C-B79197EA408B}" type="presParOf" srcId="{3A29F7D3-E358-485C-A993-BC22C14FF358}" destId="{876321B9-4C59-4FB6-A49A-7425C04B7ACE}" srcOrd="1" destOrd="0" presId="urn:microsoft.com/office/officeart/2005/8/layout/hProcess7#1"/>
    <dgm:cxn modelId="{C09BB5DC-5A14-4E9A-8BC8-CD05E59D4DED}" type="presParOf" srcId="{3A29F7D3-E358-485C-A993-BC22C14FF358}" destId="{F5F17A55-F77F-44C3-861C-03C5C5390A6E}" srcOrd="2" destOrd="0" presId="urn:microsoft.com/office/officeart/2005/8/layout/hProcess7#1"/>
    <dgm:cxn modelId="{947AC3E6-8B62-4703-8395-9E3325B8B197}" type="presParOf" srcId="{DC7AD7BE-42D7-4ACF-A9E4-C210A493AD39}" destId="{9F2A2B3D-D862-46F3-B221-7D73C618D83B}" srcOrd="3" destOrd="0" presId="urn:microsoft.com/office/officeart/2005/8/layout/hProcess7#1"/>
    <dgm:cxn modelId="{AD1968AD-6D73-4CEC-97BA-B80721957CD0}" type="presParOf" srcId="{DC7AD7BE-42D7-4ACF-A9E4-C210A493AD39}" destId="{C5A7FB03-43AC-4307-9844-AF6EBB6D4886}" srcOrd="4" destOrd="0" presId="urn:microsoft.com/office/officeart/2005/8/layout/hProcess7#1"/>
    <dgm:cxn modelId="{F06C4DF5-A6FA-49C0-A337-73B77B85500E}" type="presParOf" srcId="{C5A7FB03-43AC-4307-9844-AF6EBB6D4886}" destId="{53ADED23-8470-4B80-8B12-E0E15D57085D}" srcOrd="0" destOrd="0" presId="urn:microsoft.com/office/officeart/2005/8/layout/hProcess7#1"/>
    <dgm:cxn modelId="{84B79E0F-8A6A-4161-A7CD-6DF2B0D4F0D6}" type="presParOf" srcId="{C5A7FB03-43AC-4307-9844-AF6EBB6D4886}" destId="{32D85A25-30E2-4A54-8CFD-35990248A971}" srcOrd="1" destOrd="0" presId="urn:microsoft.com/office/officeart/2005/8/layout/hProcess7#1"/>
    <dgm:cxn modelId="{30BC8DCD-B192-435F-80DF-D1837C6677B3}" type="presParOf" srcId="{C5A7FB03-43AC-4307-9844-AF6EBB6D4886}" destId="{A9B2F640-D92E-4442-87CE-2521B4958F48}" srcOrd="2" destOrd="0" presId="urn:microsoft.com/office/officeart/2005/8/layout/hProcess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DE1408-8C2D-4BBF-9A9E-755839B7FF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BCE4E66-D89D-4135-B9FE-4341B68EDEC4}">
      <dgm:prSet phldrT="[Text]"/>
      <dgm:spPr/>
      <dgm:t>
        <a:bodyPr/>
        <a:lstStyle/>
        <a:p>
          <a:r>
            <a:rPr lang="sv-SE" dirty="0" smtClean="0">
              <a:latin typeface="Times New Roman" pitchFamily="18" charset="0"/>
              <a:cs typeface="Times New Roman" pitchFamily="18" charset="0"/>
            </a:rPr>
            <a:t>Phạm vi điều chỉnh: điều 1 khoản 1</a:t>
          </a:r>
          <a:endParaRPr lang="en-US" dirty="0"/>
        </a:p>
      </dgm:t>
    </dgm:pt>
    <dgm:pt modelId="{1165E3C7-8718-43A5-91FD-405C18C27FAC}" type="parTrans" cxnId="{5A990AD5-9971-4135-A919-736692B8A12B}">
      <dgm:prSet/>
      <dgm:spPr/>
      <dgm:t>
        <a:bodyPr/>
        <a:lstStyle/>
        <a:p>
          <a:endParaRPr lang="en-US"/>
        </a:p>
      </dgm:t>
    </dgm:pt>
    <dgm:pt modelId="{22E1DE34-135E-4132-9850-0F50E1739275}" type="sibTrans" cxnId="{5A990AD5-9971-4135-A919-736692B8A12B}">
      <dgm:prSet/>
      <dgm:spPr/>
      <dgm:t>
        <a:bodyPr/>
        <a:lstStyle/>
        <a:p>
          <a:endParaRPr lang="en-US"/>
        </a:p>
      </dgm:t>
    </dgm:pt>
    <dgm:pt modelId="{D9E39F51-FFA5-4E94-8216-D8BDF0C4712C}">
      <dgm:prSet phldrT="[Text]"/>
      <dgm:spPr/>
      <dgm:t>
        <a:bodyPr/>
        <a:lstStyle/>
        <a:p>
          <a:r>
            <a:rPr lang="sv-SE" dirty="0" smtClean="0">
              <a:latin typeface="Times New Roman" pitchFamily="18" charset="0"/>
              <a:cs typeface="Times New Roman" pitchFamily="18" charset="0"/>
            </a:rPr>
            <a:t>Mã số (ngạch sang hạng) </a:t>
          </a:r>
          <a:endParaRPr lang="en-US" dirty="0"/>
        </a:p>
      </dgm:t>
    </dgm:pt>
    <dgm:pt modelId="{B75CB96F-3905-46EC-90DE-BB6C4B43ACE6}" type="parTrans" cxnId="{FA1C609C-E2A2-40FD-8197-DF64F487DD88}">
      <dgm:prSet/>
      <dgm:spPr/>
      <dgm:t>
        <a:bodyPr/>
        <a:lstStyle/>
        <a:p>
          <a:endParaRPr lang="en-US"/>
        </a:p>
      </dgm:t>
    </dgm:pt>
    <dgm:pt modelId="{D01B1FF0-714B-407B-9C8B-C6AF7E63EE63}" type="sibTrans" cxnId="{FA1C609C-E2A2-40FD-8197-DF64F487DD88}">
      <dgm:prSet/>
      <dgm:spPr/>
      <dgm:t>
        <a:bodyPr/>
        <a:lstStyle/>
        <a:p>
          <a:endParaRPr lang="en-US"/>
        </a:p>
      </dgm:t>
    </dgm:pt>
    <dgm:pt modelId="{42015A32-502B-4C6B-A676-702056D8B9C8}">
      <dgm:prSet phldrT="[Text]"/>
      <dgm:spPr/>
      <dgm:t>
        <a:bodyPr/>
        <a:lstStyle/>
        <a:p>
          <a:r>
            <a:rPr lang="sv-SE" dirty="0" smtClean="0">
              <a:latin typeface="Times New Roman" pitchFamily="18" charset="0"/>
              <a:cs typeface="Times New Roman" pitchFamily="18" charset="0"/>
            </a:rPr>
            <a:t>Đối tượng áp dụng: điều 1 khoản 2</a:t>
          </a:r>
          <a:endParaRPr lang="en-US" dirty="0"/>
        </a:p>
      </dgm:t>
    </dgm:pt>
    <dgm:pt modelId="{5F5CA4E7-3752-4F4E-8631-DD6ADD9C4B4A}" type="parTrans" cxnId="{57874CC5-DCCC-42CA-AA7D-CBBC5BB91B2E}">
      <dgm:prSet/>
      <dgm:spPr/>
      <dgm:t>
        <a:bodyPr/>
        <a:lstStyle/>
        <a:p>
          <a:endParaRPr lang="en-US"/>
        </a:p>
      </dgm:t>
    </dgm:pt>
    <dgm:pt modelId="{CC10D2DF-2803-4FAD-9137-8A6C2FAFF230}" type="sibTrans" cxnId="{57874CC5-DCCC-42CA-AA7D-CBBC5BB91B2E}">
      <dgm:prSet/>
      <dgm:spPr/>
      <dgm:t>
        <a:bodyPr/>
        <a:lstStyle/>
        <a:p>
          <a:endParaRPr lang="en-US"/>
        </a:p>
      </dgm:t>
    </dgm:pt>
    <dgm:pt modelId="{5226D800-CDCD-44DE-AD74-8213BC7AF2C8}">
      <dgm:prSet phldrT="[Text]"/>
      <dgm:spPr/>
      <dgm:t>
        <a:bodyPr/>
        <a:lstStyle/>
        <a:p>
          <a:r>
            <a:rPr lang="sv-SE" dirty="0" smtClean="0">
              <a:latin typeface="Times New Roman" pitchFamily="18" charset="0"/>
              <a:cs typeface="Times New Roman" pitchFamily="18" charset="0"/>
            </a:rPr>
            <a:t>GV (MN, TH, THCS, THPT, ĐH) trong các cơ sở GD công lập</a:t>
          </a:r>
          <a:endParaRPr lang="en-US" dirty="0"/>
        </a:p>
      </dgm:t>
    </dgm:pt>
    <dgm:pt modelId="{FFDD83EB-0A2E-40C1-B628-CBA8A70D69BD}" type="parTrans" cxnId="{8E8E7474-D61B-4D30-AC4C-534682D8DD1F}">
      <dgm:prSet/>
      <dgm:spPr/>
      <dgm:t>
        <a:bodyPr/>
        <a:lstStyle/>
        <a:p>
          <a:endParaRPr lang="en-US"/>
        </a:p>
      </dgm:t>
    </dgm:pt>
    <dgm:pt modelId="{499FA085-6595-4ECF-9065-53EE77DD3601}" type="sibTrans" cxnId="{8E8E7474-D61B-4D30-AC4C-534682D8DD1F}">
      <dgm:prSet/>
      <dgm:spPr/>
      <dgm:t>
        <a:bodyPr/>
        <a:lstStyle/>
        <a:p>
          <a:endParaRPr lang="en-US"/>
        </a:p>
      </dgm:t>
    </dgm:pt>
    <dgm:pt modelId="{692A4881-03C4-4946-BB11-F101A4E95202}">
      <dgm:prSet/>
      <dgm:spPr/>
      <dgm:t>
        <a:bodyPr/>
        <a:lstStyle/>
        <a:p>
          <a:r>
            <a:rPr lang="sv-SE" dirty="0" smtClean="0">
              <a:latin typeface="Times New Roman" pitchFamily="18" charset="0"/>
              <a:cs typeface="Times New Roman" pitchFamily="18" charset="0"/>
            </a:rPr>
            <a:t>Tiêu chuẩn chức danh nghề nghiệp </a:t>
          </a:r>
        </a:p>
      </dgm:t>
    </dgm:pt>
    <dgm:pt modelId="{911D3E4E-88C3-47C8-97B2-0B3FFE4CE7DA}" type="parTrans" cxnId="{9FABF17A-4EFA-4230-AD91-3EF222566CA1}">
      <dgm:prSet/>
      <dgm:spPr/>
      <dgm:t>
        <a:bodyPr/>
        <a:lstStyle/>
        <a:p>
          <a:endParaRPr lang="en-US"/>
        </a:p>
      </dgm:t>
    </dgm:pt>
    <dgm:pt modelId="{3144E4AB-0295-4BE0-8C82-9802C4D1D46C}" type="sibTrans" cxnId="{9FABF17A-4EFA-4230-AD91-3EF222566CA1}">
      <dgm:prSet/>
      <dgm:spPr/>
      <dgm:t>
        <a:bodyPr/>
        <a:lstStyle/>
        <a:p>
          <a:endParaRPr lang="en-US"/>
        </a:p>
      </dgm:t>
    </dgm:pt>
    <dgm:pt modelId="{52AFD5FA-5762-4EEF-B1D1-12CCB4CE9435}">
      <dgm:prSet/>
      <dgm:spPr/>
      <dgm:t>
        <a:bodyPr/>
        <a:lstStyle/>
        <a:p>
          <a:r>
            <a:rPr lang="sv-SE" dirty="0" smtClean="0">
              <a:latin typeface="Times New Roman" pitchFamily="18" charset="0"/>
              <a:cs typeface="Times New Roman" pitchFamily="18" charset="0"/>
            </a:rPr>
            <a:t>Bổ nhiệm, xếp lương theo chức danh nghề nghiệp</a:t>
          </a:r>
          <a:endParaRPr lang="en-US" dirty="0" smtClean="0">
            <a:latin typeface="Times New Roman" pitchFamily="18" charset="0"/>
            <a:cs typeface="Times New Roman" pitchFamily="18" charset="0"/>
          </a:endParaRPr>
        </a:p>
      </dgm:t>
    </dgm:pt>
    <dgm:pt modelId="{5337A51C-84D6-4126-A3A2-AEC087CF02DB}" type="parTrans" cxnId="{D0F92EDB-74E4-4081-845C-D123311AFB6A}">
      <dgm:prSet/>
      <dgm:spPr/>
      <dgm:t>
        <a:bodyPr/>
        <a:lstStyle/>
        <a:p>
          <a:endParaRPr lang="en-US"/>
        </a:p>
      </dgm:t>
    </dgm:pt>
    <dgm:pt modelId="{03DAFD08-FFF2-450D-9CCF-CBAFB9E9AC38}" type="sibTrans" cxnId="{D0F92EDB-74E4-4081-845C-D123311AFB6A}">
      <dgm:prSet/>
      <dgm:spPr/>
      <dgm:t>
        <a:bodyPr/>
        <a:lstStyle/>
        <a:p>
          <a:endParaRPr lang="en-US"/>
        </a:p>
      </dgm:t>
    </dgm:pt>
    <dgm:pt modelId="{C1B2FC7A-2E29-48FE-9D8C-490ED73294B9}" type="pres">
      <dgm:prSet presAssocID="{B7DE1408-8C2D-4BBF-9A9E-755839B7FF1C}" presName="Name0" presStyleCnt="0">
        <dgm:presLayoutVars>
          <dgm:dir/>
          <dgm:animLvl val="lvl"/>
          <dgm:resizeHandles val="exact"/>
        </dgm:presLayoutVars>
      </dgm:prSet>
      <dgm:spPr/>
      <dgm:t>
        <a:bodyPr/>
        <a:lstStyle/>
        <a:p>
          <a:endParaRPr lang="en-US"/>
        </a:p>
      </dgm:t>
    </dgm:pt>
    <dgm:pt modelId="{238C1F0D-BDD7-4E6A-AA82-8855EA864B33}" type="pres">
      <dgm:prSet presAssocID="{0BCE4E66-D89D-4135-B9FE-4341B68EDEC4}" presName="linNode" presStyleCnt="0"/>
      <dgm:spPr/>
    </dgm:pt>
    <dgm:pt modelId="{7558C181-4349-4E02-AAB5-CE6F3A344018}" type="pres">
      <dgm:prSet presAssocID="{0BCE4E66-D89D-4135-B9FE-4341B68EDEC4}" presName="parentText" presStyleLbl="node1" presStyleIdx="0" presStyleCnt="2">
        <dgm:presLayoutVars>
          <dgm:chMax val="1"/>
          <dgm:bulletEnabled val="1"/>
        </dgm:presLayoutVars>
      </dgm:prSet>
      <dgm:spPr/>
      <dgm:t>
        <a:bodyPr/>
        <a:lstStyle/>
        <a:p>
          <a:endParaRPr lang="en-US"/>
        </a:p>
      </dgm:t>
    </dgm:pt>
    <dgm:pt modelId="{E6983408-68B4-44AE-8C63-BB7F9A418E49}" type="pres">
      <dgm:prSet presAssocID="{0BCE4E66-D89D-4135-B9FE-4341B68EDEC4}" presName="descendantText" presStyleLbl="alignAccFollowNode1" presStyleIdx="0" presStyleCnt="2">
        <dgm:presLayoutVars>
          <dgm:bulletEnabled val="1"/>
        </dgm:presLayoutVars>
      </dgm:prSet>
      <dgm:spPr/>
      <dgm:t>
        <a:bodyPr/>
        <a:lstStyle/>
        <a:p>
          <a:endParaRPr lang="en-US"/>
        </a:p>
      </dgm:t>
    </dgm:pt>
    <dgm:pt modelId="{080CFF97-D1B2-43A9-B3B4-741C4ECE2052}" type="pres">
      <dgm:prSet presAssocID="{22E1DE34-135E-4132-9850-0F50E1739275}" presName="sp" presStyleCnt="0"/>
      <dgm:spPr/>
    </dgm:pt>
    <dgm:pt modelId="{F24FE3A0-26C8-40D8-AF89-5436FEA31A67}" type="pres">
      <dgm:prSet presAssocID="{42015A32-502B-4C6B-A676-702056D8B9C8}" presName="linNode" presStyleCnt="0"/>
      <dgm:spPr/>
    </dgm:pt>
    <dgm:pt modelId="{42F8A27D-F74C-4265-979D-8BBCF2A83C02}" type="pres">
      <dgm:prSet presAssocID="{42015A32-502B-4C6B-A676-702056D8B9C8}" presName="parentText" presStyleLbl="node1" presStyleIdx="1" presStyleCnt="2">
        <dgm:presLayoutVars>
          <dgm:chMax val="1"/>
          <dgm:bulletEnabled val="1"/>
        </dgm:presLayoutVars>
      </dgm:prSet>
      <dgm:spPr/>
      <dgm:t>
        <a:bodyPr/>
        <a:lstStyle/>
        <a:p>
          <a:endParaRPr lang="en-US"/>
        </a:p>
      </dgm:t>
    </dgm:pt>
    <dgm:pt modelId="{02051811-CC2A-44D8-9466-3D36A62240F4}" type="pres">
      <dgm:prSet presAssocID="{42015A32-502B-4C6B-A676-702056D8B9C8}" presName="descendantText" presStyleLbl="alignAccFollowNode1" presStyleIdx="1" presStyleCnt="2">
        <dgm:presLayoutVars>
          <dgm:bulletEnabled val="1"/>
        </dgm:presLayoutVars>
      </dgm:prSet>
      <dgm:spPr/>
      <dgm:t>
        <a:bodyPr/>
        <a:lstStyle/>
        <a:p>
          <a:endParaRPr lang="en-US"/>
        </a:p>
      </dgm:t>
    </dgm:pt>
  </dgm:ptLst>
  <dgm:cxnLst>
    <dgm:cxn modelId="{5A990AD5-9971-4135-A919-736692B8A12B}" srcId="{B7DE1408-8C2D-4BBF-9A9E-755839B7FF1C}" destId="{0BCE4E66-D89D-4135-B9FE-4341B68EDEC4}" srcOrd="0" destOrd="0" parTransId="{1165E3C7-8718-43A5-91FD-405C18C27FAC}" sibTransId="{22E1DE34-135E-4132-9850-0F50E1739275}"/>
    <dgm:cxn modelId="{D0F92EDB-74E4-4081-845C-D123311AFB6A}" srcId="{0BCE4E66-D89D-4135-B9FE-4341B68EDEC4}" destId="{52AFD5FA-5762-4EEF-B1D1-12CCB4CE9435}" srcOrd="2" destOrd="0" parTransId="{5337A51C-84D6-4126-A3A2-AEC087CF02DB}" sibTransId="{03DAFD08-FFF2-450D-9CCF-CBAFB9E9AC38}"/>
    <dgm:cxn modelId="{C1ED0407-7AAD-4A57-831B-B430DADF4D75}" type="presOf" srcId="{52AFD5FA-5762-4EEF-B1D1-12CCB4CE9435}" destId="{E6983408-68B4-44AE-8C63-BB7F9A418E49}" srcOrd="0" destOrd="2" presId="urn:microsoft.com/office/officeart/2005/8/layout/vList5"/>
    <dgm:cxn modelId="{A4140338-A194-49E2-873E-6B64D51A9294}" type="presOf" srcId="{692A4881-03C4-4946-BB11-F101A4E95202}" destId="{E6983408-68B4-44AE-8C63-BB7F9A418E49}" srcOrd="0" destOrd="1" presId="urn:microsoft.com/office/officeart/2005/8/layout/vList5"/>
    <dgm:cxn modelId="{9FABF17A-4EFA-4230-AD91-3EF222566CA1}" srcId="{0BCE4E66-D89D-4135-B9FE-4341B68EDEC4}" destId="{692A4881-03C4-4946-BB11-F101A4E95202}" srcOrd="1" destOrd="0" parTransId="{911D3E4E-88C3-47C8-97B2-0B3FFE4CE7DA}" sibTransId="{3144E4AB-0295-4BE0-8C82-9802C4D1D46C}"/>
    <dgm:cxn modelId="{EF0C0595-1855-441E-9555-94F305ADD696}" type="presOf" srcId="{B7DE1408-8C2D-4BBF-9A9E-755839B7FF1C}" destId="{C1B2FC7A-2E29-48FE-9D8C-490ED73294B9}" srcOrd="0" destOrd="0" presId="urn:microsoft.com/office/officeart/2005/8/layout/vList5"/>
    <dgm:cxn modelId="{57874CC5-DCCC-42CA-AA7D-CBBC5BB91B2E}" srcId="{B7DE1408-8C2D-4BBF-9A9E-755839B7FF1C}" destId="{42015A32-502B-4C6B-A676-702056D8B9C8}" srcOrd="1" destOrd="0" parTransId="{5F5CA4E7-3752-4F4E-8631-DD6ADD9C4B4A}" sibTransId="{CC10D2DF-2803-4FAD-9137-8A6C2FAFF230}"/>
    <dgm:cxn modelId="{8E8E7474-D61B-4D30-AC4C-534682D8DD1F}" srcId="{42015A32-502B-4C6B-A676-702056D8B9C8}" destId="{5226D800-CDCD-44DE-AD74-8213BC7AF2C8}" srcOrd="0" destOrd="0" parTransId="{FFDD83EB-0A2E-40C1-B628-CBA8A70D69BD}" sibTransId="{499FA085-6595-4ECF-9065-53EE77DD3601}"/>
    <dgm:cxn modelId="{1C6A44A9-7419-419B-B1D5-75D9C0BBC634}" type="presOf" srcId="{0BCE4E66-D89D-4135-B9FE-4341B68EDEC4}" destId="{7558C181-4349-4E02-AAB5-CE6F3A344018}" srcOrd="0" destOrd="0" presId="urn:microsoft.com/office/officeart/2005/8/layout/vList5"/>
    <dgm:cxn modelId="{FA23274C-3705-4FFE-B271-7A7D1C508D48}" type="presOf" srcId="{5226D800-CDCD-44DE-AD74-8213BC7AF2C8}" destId="{02051811-CC2A-44D8-9466-3D36A62240F4}" srcOrd="0" destOrd="0" presId="urn:microsoft.com/office/officeart/2005/8/layout/vList5"/>
    <dgm:cxn modelId="{1E2CF269-7DF7-4247-8938-38A619B9EBCE}" type="presOf" srcId="{D9E39F51-FFA5-4E94-8216-D8BDF0C4712C}" destId="{E6983408-68B4-44AE-8C63-BB7F9A418E49}" srcOrd="0" destOrd="0" presId="urn:microsoft.com/office/officeart/2005/8/layout/vList5"/>
    <dgm:cxn modelId="{FA1C609C-E2A2-40FD-8197-DF64F487DD88}" srcId="{0BCE4E66-D89D-4135-B9FE-4341B68EDEC4}" destId="{D9E39F51-FFA5-4E94-8216-D8BDF0C4712C}" srcOrd="0" destOrd="0" parTransId="{B75CB96F-3905-46EC-90DE-BB6C4B43ACE6}" sibTransId="{D01B1FF0-714B-407B-9C8B-C6AF7E63EE63}"/>
    <dgm:cxn modelId="{C7550E48-6CA4-438B-9225-5C125089736C}" type="presOf" srcId="{42015A32-502B-4C6B-A676-702056D8B9C8}" destId="{42F8A27D-F74C-4265-979D-8BBCF2A83C02}" srcOrd="0" destOrd="0" presId="urn:microsoft.com/office/officeart/2005/8/layout/vList5"/>
    <dgm:cxn modelId="{59A5AD20-A2FB-4572-8A73-364E19298873}" type="presParOf" srcId="{C1B2FC7A-2E29-48FE-9D8C-490ED73294B9}" destId="{238C1F0D-BDD7-4E6A-AA82-8855EA864B33}" srcOrd="0" destOrd="0" presId="urn:microsoft.com/office/officeart/2005/8/layout/vList5"/>
    <dgm:cxn modelId="{39725118-0B00-492E-80A8-5E1201C59EB1}" type="presParOf" srcId="{238C1F0D-BDD7-4E6A-AA82-8855EA864B33}" destId="{7558C181-4349-4E02-AAB5-CE6F3A344018}" srcOrd="0" destOrd="0" presId="urn:microsoft.com/office/officeart/2005/8/layout/vList5"/>
    <dgm:cxn modelId="{C17ED137-A1F1-4B90-8E05-98C4FC70E68E}" type="presParOf" srcId="{238C1F0D-BDD7-4E6A-AA82-8855EA864B33}" destId="{E6983408-68B4-44AE-8C63-BB7F9A418E49}" srcOrd="1" destOrd="0" presId="urn:microsoft.com/office/officeart/2005/8/layout/vList5"/>
    <dgm:cxn modelId="{A36DE518-3B23-4D50-8ECB-92BB0CC71DEC}" type="presParOf" srcId="{C1B2FC7A-2E29-48FE-9D8C-490ED73294B9}" destId="{080CFF97-D1B2-43A9-B3B4-741C4ECE2052}" srcOrd="1" destOrd="0" presId="urn:microsoft.com/office/officeart/2005/8/layout/vList5"/>
    <dgm:cxn modelId="{9622F6B5-17FD-4909-848D-BA6879931031}" type="presParOf" srcId="{C1B2FC7A-2E29-48FE-9D8C-490ED73294B9}" destId="{F24FE3A0-26C8-40D8-AF89-5436FEA31A67}" srcOrd="2" destOrd="0" presId="urn:microsoft.com/office/officeart/2005/8/layout/vList5"/>
    <dgm:cxn modelId="{F1745DBF-E7C9-42C5-ADD6-7BFF0892A895}" type="presParOf" srcId="{F24FE3A0-26C8-40D8-AF89-5436FEA31A67}" destId="{42F8A27D-F74C-4265-979D-8BBCF2A83C02}" srcOrd="0" destOrd="0" presId="urn:microsoft.com/office/officeart/2005/8/layout/vList5"/>
    <dgm:cxn modelId="{2D52EECA-0AE8-4316-AC48-81243D4BECB0}" type="presParOf" srcId="{F24FE3A0-26C8-40D8-AF89-5436FEA31A67}" destId="{02051811-CC2A-44D8-9466-3D36A62240F4}"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66EA87-2DD9-4CD3-A4DC-0D7399CE9DB2}"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n-US"/>
        </a:p>
      </dgm:t>
    </dgm:pt>
    <dgm:pt modelId="{0331E594-96D5-4F4B-9273-40140F1BADA2}">
      <dgm:prSet phldrT="[Text]" custT="1"/>
      <dgm:spPr/>
      <dgm:t>
        <a:bodyPr/>
        <a:lstStyle/>
        <a:p>
          <a:r>
            <a:rPr lang="en-US" sz="1800" dirty="0" smtClean="0">
              <a:latin typeface="Times New Roman" pitchFamily="18" charset="0"/>
              <a:cs typeface="Times New Roman" pitchFamily="18" charset="0"/>
            </a:rPr>
            <a:t>Quyết định số 202/TCCP-VC ngày 08/6/1994 </a:t>
          </a:r>
          <a:endParaRPr lang="en-US" sz="1800" dirty="0"/>
        </a:p>
      </dgm:t>
    </dgm:pt>
    <dgm:pt modelId="{328D9C82-0CCB-467F-9F70-2BD21C1E96CD}" type="parTrans" cxnId="{BE8AF140-1F5A-44B1-B1BE-DC992EBC52A6}">
      <dgm:prSet/>
      <dgm:spPr/>
      <dgm:t>
        <a:bodyPr/>
        <a:lstStyle/>
        <a:p>
          <a:endParaRPr lang="en-US"/>
        </a:p>
      </dgm:t>
    </dgm:pt>
    <dgm:pt modelId="{69BA859C-34BD-4128-9937-22D2B8381E2D}" type="sibTrans" cxnId="{BE8AF140-1F5A-44B1-B1BE-DC992EBC52A6}">
      <dgm:prSet/>
      <dgm:spPr/>
      <dgm:t>
        <a:bodyPr/>
        <a:lstStyle/>
        <a:p>
          <a:endParaRPr lang="en-US"/>
        </a:p>
      </dgm:t>
    </dgm:pt>
    <dgm:pt modelId="{3850B369-0CE4-4FDC-9FCC-885A7AA34E79}">
      <dgm:prSet phldrT="[Text]"/>
      <dgm:spPr/>
      <dgm:t>
        <a:bodyPr/>
        <a:lstStyle/>
        <a:p>
          <a:r>
            <a:rPr lang="en-US" dirty="0" smtClean="0">
              <a:latin typeface="Times New Roman" pitchFamily="18" charset="0"/>
              <a:cs typeface="Times New Roman" pitchFamily="18" charset="0"/>
            </a:rPr>
            <a:t>tiêu chuẩn nghiệp vụ của các ngạch công chức ngành Giáo dục và </a:t>
          </a:r>
          <a:r>
            <a:rPr lang="en-US" dirty="0" err="1" smtClean="0">
              <a:latin typeface="Times New Roman" pitchFamily="18" charset="0"/>
              <a:cs typeface="Times New Roman" pitchFamily="18" charset="0"/>
            </a:rPr>
            <a:t>Ðào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endParaRPr lang="en-US" dirty="0"/>
        </a:p>
      </dgm:t>
    </dgm:pt>
    <dgm:pt modelId="{2A8EF637-99E9-4240-8EDC-DF263A1BF166}" type="parTrans" cxnId="{5714DF6C-C35D-4FC1-B785-26F0F14FBD95}">
      <dgm:prSet/>
      <dgm:spPr/>
      <dgm:t>
        <a:bodyPr/>
        <a:lstStyle/>
        <a:p>
          <a:endParaRPr lang="en-US"/>
        </a:p>
      </dgm:t>
    </dgm:pt>
    <dgm:pt modelId="{F2C01403-5FBD-46BC-8072-5799C220E154}" type="sibTrans" cxnId="{5714DF6C-C35D-4FC1-B785-26F0F14FBD95}">
      <dgm:prSet/>
      <dgm:spPr/>
      <dgm:t>
        <a:bodyPr/>
        <a:lstStyle/>
        <a:p>
          <a:endParaRPr lang="en-US"/>
        </a:p>
      </dgm:t>
    </dgm:pt>
    <dgm:pt modelId="{CBF78853-06B2-46D8-A024-56D478A2FFE3}">
      <dgm:prSet phldrT="[Text]" custT="1"/>
      <dgm:spPr/>
      <dgm:t>
        <a:bodyPr/>
        <a:lstStyle/>
        <a:p>
          <a:r>
            <a:rPr lang="vi-VN" sz="1800" dirty="0" smtClean="0">
              <a:latin typeface="Times New Roman" pitchFamily="18" charset="0"/>
              <a:cs typeface="Times New Roman" pitchFamily="18" charset="0"/>
            </a:rPr>
            <a:t>Quyết định số 78/2004/QĐ-BNV ngày 03</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11</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2004 </a:t>
          </a:r>
          <a:endParaRPr lang="en-US" sz="1800" dirty="0"/>
        </a:p>
      </dgm:t>
    </dgm:pt>
    <dgm:pt modelId="{AC5CF198-AB9F-4A58-B1CB-0320EDF7B833}" type="parTrans" cxnId="{D59A7CF2-7B96-4D2C-9F6F-827EB16DA281}">
      <dgm:prSet/>
      <dgm:spPr/>
      <dgm:t>
        <a:bodyPr/>
        <a:lstStyle/>
        <a:p>
          <a:endParaRPr lang="en-US"/>
        </a:p>
      </dgm:t>
    </dgm:pt>
    <dgm:pt modelId="{5BEC03BC-EEAD-48C4-ABE2-A9EA3357602F}" type="sibTrans" cxnId="{D59A7CF2-7B96-4D2C-9F6F-827EB16DA281}">
      <dgm:prSet/>
      <dgm:spPr/>
      <dgm:t>
        <a:bodyPr/>
        <a:lstStyle/>
        <a:p>
          <a:endParaRPr lang="en-US"/>
        </a:p>
      </dgm:t>
    </dgm:pt>
    <dgm:pt modelId="{DFB439E6-416B-4901-BAAF-384285521F15}">
      <dgm:prSet phldrT="[Text]"/>
      <dgm:spPr/>
      <dgm:t>
        <a:bodyPr/>
        <a:lstStyle/>
        <a:p>
          <a:r>
            <a:rPr lang="vi-VN" dirty="0" smtClean="0">
              <a:latin typeface="Times New Roman" pitchFamily="18" charset="0"/>
              <a:cs typeface="Times New Roman" pitchFamily="18" charset="0"/>
            </a:rPr>
            <a:t>danh mục các ngạch </a:t>
          </a:r>
          <a:r>
            <a:rPr lang="en-US" dirty="0" smtClean="0">
              <a:latin typeface="Times New Roman" pitchFamily="18" charset="0"/>
              <a:cs typeface="Times New Roman" pitchFamily="18" charset="0"/>
            </a:rPr>
            <a:t>CC, VC</a:t>
          </a:r>
          <a:r>
            <a:rPr lang="vi-VN" dirty="0" smtClean="0">
              <a:latin typeface="Times New Roman" pitchFamily="18" charset="0"/>
              <a:cs typeface="Times New Roman" pitchFamily="18" charset="0"/>
            </a:rPr>
            <a:t> chuyên ngành </a:t>
          </a:r>
          <a:r>
            <a:rPr lang="en-US" dirty="0" smtClean="0">
              <a:latin typeface="Times New Roman" pitchFamily="18" charset="0"/>
              <a:cs typeface="Times New Roman" pitchFamily="18" charset="0"/>
            </a:rPr>
            <a:t>GD</a:t>
          </a:r>
          <a:endParaRPr lang="en-US" dirty="0"/>
        </a:p>
      </dgm:t>
    </dgm:pt>
    <dgm:pt modelId="{E520FAD3-D427-486A-A827-8B84B218094B}" type="parTrans" cxnId="{05835454-DE79-4193-9EF0-12D6A27F8A6C}">
      <dgm:prSet/>
      <dgm:spPr/>
      <dgm:t>
        <a:bodyPr/>
        <a:lstStyle/>
        <a:p>
          <a:endParaRPr lang="en-US"/>
        </a:p>
      </dgm:t>
    </dgm:pt>
    <dgm:pt modelId="{B49BC7CC-9994-47FC-B945-D1E156012B98}" type="sibTrans" cxnId="{05835454-DE79-4193-9EF0-12D6A27F8A6C}">
      <dgm:prSet/>
      <dgm:spPr/>
      <dgm:t>
        <a:bodyPr/>
        <a:lstStyle/>
        <a:p>
          <a:endParaRPr lang="en-US"/>
        </a:p>
      </dgm:t>
    </dgm:pt>
    <dgm:pt modelId="{54AF673D-48A8-46D2-8DF4-061CA6941E97}">
      <dgm:prSet phldrT="[Text]" custT="1"/>
      <dgm:spPr/>
      <dgm:t>
        <a:bodyPr/>
        <a:lstStyle/>
        <a:p>
          <a:r>
            <a:rPr lang="vi-VN" sz="1800" dirty="0" smtClean="0">
              <a:latin typeface="Times New Roman" pitchFamily="18" charset="0"/>
              <a:cs typeface="Times New Roman" pitchFamily="18" charset="0"/>
            </a:rPr>
            <a:t>Quyết định số 61/2005/QĐ-BNV </a:t>
          </a:r>
          <a:r>
            <a:rPr lang="en-US" sz="1800" dirty="0" smtClean="0">
              <a:latin typeface="Times New Roman" pitchFamily="18" charset="0"/>
              <a:cs typeface="Times New Roman" pitchFamily="18" charset="0"/>
            </a:rPr>
            <a:t> n</a:t>
          </a:r>
          <a:r>
            <a:rPr lang="vi-VN" sz="1800" dirty="0" smtClean="0">
              <a:latin typeface="Times New Roman" pitchFamily="18" charset="0"/>
              <a:cs typeface="Times New Roman" pitchFamily="18" charset="0"/>
            </a:rPr>
            <a:t>gày 15</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6</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2005 </a:t>
          </a:r>
          <a:endParaRPr lang="en-US" sz="1800" dirty="0"/>
        </a:p>
      </dgm:t>
    </dgm:pt>
    <dgm:pt modelId="{722226BF-0F07-441B-B720-ECC72B72030A}" type="parTrans" cxnId="{D20071DD-9DC2-42D5-97CC-8925C1223D99}">
      <dgm:prSet/>
      <dgm:spPr/>
      <dgm:t>
        <a:bodyPr/>
        <a:lstStyle/>
        <a:p>
          <a:endParaRPr lang="en-US"/>
        </a:p>
      </dgm:t>
    </dgm:pt>
    <dgm:pt modelId="{0C6CCDEE-518B-4F95-9509-F268A76EE26A}" type="sibTrans" cxnId="{D20071DD-9DC2-42D5-97CC-8925C1223D99}">
      <dgm:prSet/>
      <dgm:spPr/>
      <dgm:t>
        <a:bodyPr/>
        <a:lstStyle/>
        <a:p>
          <a:endParaRPr lang="en-US"/>
        </a:p>
      </dgm:t>
    </dgm:pt>
    <dgm:pt modelId="{0C3E9A4C-1961-4E73-9FF3-F4825BB2FB12}">
      <dgm:prSet phldrT="[Text]"/>
      <dgm:spPr/>
      <dgm:t>
        <a:bodyPr/>
        <a:lstStyle/>
        <a:p>
          <a:r>
            <a:rPr lang="en-US" dirty="0" smtClean="0">
              <a:latin typeface="Times New Roman" pitchFamily="18" charset="0"/>
              <a:cs typeface="Times New Roman" pitchFamily="18" charset="0"/>
            </a:rPr>
            <a:t>CD </a:t>
          </a:r>
          <a:r>
            <a:rPr lang="vi-VN" dirty="0" smtClean="0">
              <a:latin typeface="Times New Roman" pitchFamily="18" charset="0"/>
              <a:cs typeface="Times New Roman" pitchFamily="18" charset="0"/>
            </a:rPr>
            <a:t>và </a:t>
          </a:r>
          <a:r>
            <a:rPr lang="en-US" dirty="0" smtClean="0">
              <a:latin typeface="Times New Roman" pitchFamily="18" charset="0"/>
              <a:cs typeface="Times New Roman" pitchFamily="18" charset="0"/>
            </a:rPr>
            <a:t>MS </a:t>
          </a:r>
          <a:r>
            <a:rPr lang="vi-VN" dirty="0" smtClean="0">
              <a:latin typeface="Times New Roman" pitchFamily="18" charset="0"/>
              <a:cs typeface="Times New Roman" pitchFamily="18" charset="0"/>
            </a:rPr>
            <a:t>tạm thời một số ngạch </a:t>
          </a:r>
          <a:r>
            <a:rPr lang="en-US" dirty="0" smtClean="0">
              <a:latin typeface="Times New Roman" pitchFamily="18" charset="0"/>
              <a:cs typeface="Times New Roman" pitchFamily="18" charset="0"/>
            </a:rPr>
            <a:t>VC </a:t>
          </a:r>
          <a:r>
            <a:rPr lang="vi-VN" dirty="0" smtClean="0">
              <a:latin typeface="Times New Roman" pitchFamily="18" charset="0"/>
              <a:cs typeface="Times New Roman" pitchFamily="18" charset="0"/>
            </a:rPr>
            <a:t>ngành </a:t>
          </a:r>
          <a:r>
            <a:rPr lang="en-US" dirty="0" smtClean="0">
              <a:latin typeface="Times New Roman" pitchFamily="18" charset="0"/>
              <a:cs typeface="Times New Roman" pitchFamily="18" charset="0"/>
            </a:rPr>
            <a:t>GD</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VHTT</a:t>
          </a:r>
          <a:endParaRPr lang="en-US" dirty="0"/>
        </a:p>
      </dgm:t>
    </dgm:pt>
    <dgm:pt modelId="{43018164-25D2-4731-ABD5-B8C01AD4CEE5}" type="parTrans" cxnId="{FB2FB8B9-BAC8-44E7-BF41-8317369CB4B1}">
      <dgm:prSet/>
      <dgm:spPr/>
      <dgm:t>
        <a:bodyPr/>
        <a:lstStyle/>
        <a:p>
          <a:endParaRPr lang="en-US"/>
        </a:p>
      </dgm:t>
    </dgm:pt>
    <dgm:pt modelId="{72BABBF1-D678-4E10-B2E0-553A6FDDAE12}" type="sibTrans" cxnId="{FB2FB8B9-BAC8-44E7-BF41-8317369CB4B1}">
      <dgm:prSet/>
      <dgm:spPr/>
      <dgm:t>
        <a:bodyPr/>
        <a:lstStyle/>
        <a:p>
          <a:endParaRPr lang="en-US"/>
        </a:p>
      </dgm:t>
    </dgm:pt>
    <dgm:pt modelId="{C7564AB5-4A77-4236-893D-7CF1E6B7A4A6}">
      <dgm:prSet phldrT="[Text]"/>
      <dgm:spPr/>
      <dgm:t>
        <a:bodyPr/>
        <a:lstStyle/>
        <a:p>
          <a:endParaRPr lang="en-US" dirty="0"/>
        </a:p>
      </dgm:t>
    </dgm:pt>
    <dgm:pt modelId="{3E0BB2D9-20AE-4018-912F-BB50E3C5F3F8}" type="parTrans" cxnId="{BEC51AE2-EFDD-492C-A05C-493A0CC4883F}">
      <dgm:prSet/>
      <dgm:spPr/>
      <dgm:t>
        <a:bodyPr/>
        <a:lstStyle/>
        <a:p>
          <a:endParaRPr lang="en-US"/>
        </a:p>
      </dgm:t>
    </dgm:pt>
    <dgm:pt modelId="{ACCD69BF-4B57-4CED-BE1A-83DFA4951339}" type="sibTrans" cxnId="{BEC51AE2-EFDD-492C-A05C-493A0CC4883F}">
      <dgm:prSet/>
      <dgm:spPr/>
      <dgm:t>
        <a:bodyPr/>
        <a:lstStyle/>
        <a:p>
          <a:endParaRPr lang="en-US"/>
        </a:p>
      </dgm:t>
    </dgm:pt>
    <dgm:pt modelId="{2B721ED8-4549-4501-A612-BC79BD045A8A}">
      <dgm:prSet phldrT="[Text]"/>
      <dgm:spPr/>
      <dgm:t>
        <a:bodyPr/>
        <a:lstStyle/>
        <a:p>
          <a:endParaRPr lang="en-US" dirty="0"/>
        </a:p>
      </dgm:t>
    </dgm:pt>
    <dgm:pt modelId="{9B0747EC-5F52-4E44-9D6F-32C45579A8AE}" type="parTrans" cxnId="{756CA21E-DAAC-4E15-A438-0EFA933D3152}">
      <dgm:prSet/>
      <dgm:spPr/>
      <dgm:t>
        <a:bodyPr/>
        <a:lstStyle/>
        <a:p>
          <a:endParaRPr lang="en-US"/>
        </a:p>
      </dgm:t>
    </dgm:pt>
    <dgm:pt modelId="{F3BA4AE0-69FE-45A6-B7B1-E3DEC6D806E8}" type="sibTrans" cxnId="{756CA21E-DAAC-4E15-A438-0EFA933D3152}">
      <dgm:prSet/>
      <dgm:spPr/>
      <dgm:t>
        <a:bodyPr/>
        <a:lstStyle/>
        <a:p>
          <a:endParaRPr lang="en-US"/>
        </a:p>
      </dgm:t>
    </dgm:pt>
    <dgm:pt modelId="{8DB8E083-953F-43C7-9CEC-1B088B43BB75}">
      <dgm:prSet phldrT="[Text]"/>
      <dgm:spPr/>
      <dgm:t>
        <a:bodyPr/>
        <a:lstStyle/>
        <a:p>
          <a:endParaRPr lang="en-US" dirty="0"/>
        </a:p>
      </dgm:t>
    </dgm:pt>
    <dgm:pt modelId="{AE1990CD-879E-4DD1-87B3-1102479B6664}" type="parTrans" cxnId="{C32CD929-B529-4166-839A-57E56EA1984E}">
      <dgm:prSet/>
      <dgm:spPr/>
      <dgm:t>
        <a:bodyPr/>
        <a:lstStyle/>
        <a:p>
          <a:endParaRPr lang="en-US"/>
        </a:p>
      </dgm:t>
    </dgm:pt>
    <dgm:pt modelId="{073E54A9-2322-4A2C-B8FE-8EFA3BC6E0D3}" type="sibTrans" cxnId="{C32CD929-B529-4166-839A-57E56EA1984E}">
      <dgm:prSet/>
      <dgm:spPr/>
      <dgm:t>
        <a:bodyPr/>
        <a:lstStyle/>
        <a:p>
          <a:endParaRPr lang="en-US"/>
        </a:p>
      </dgm:t>
    </dgm:pt>
    <dgm:pt modelId="{B4AADB6A-0AED-40D0-BBC3-71680691C995}">
      <dgm:prSet phldrT="[Text]"/>
      <dgm:spPr/>
      <dgm:t>
        <a:bodyPr/>
        <a:lstStyle/>
        <a:p>
          <a:endParaRPr lang="en-US" dirty="0"/>
        </a:p>
      </dgm:t>
    </dgm:pt>
    <dgm:pt modelId="{507744F5-A86E-4ED3-AC01-511F66C02C8D}" type="parTrans" cxnId="{EC8EEC2E-29D0-491D-85BD-D095ADDA7899}">
      <dgm:prSet/>
      <dgm:spPr/>
      <dgm:t>
        <a:bodyPr/>
        <a:lstStyle/>
        <a:p>
          <a:endParaRPr lang="en-US"/>
        </a:p>
      </dgm:t>
    </dgm:pt>
    <dgm:pt modelId="{3EA0150A-4EC0-4586-92CC-3B2EDAFCB333}" type="sibTrans" cxnId="{EC8EEC2E-29D0-491D-85BD-D095ADDA7899}">
      <dgm:prSet/>
      <dgm:spPr/>
      <dgm:t>
        <a:bodyPr/>
        <a:lstStyle/>
        <a:p>
          <a:endParaRPr lang="en-US"/>
        </a:p>
      </dgm:t>
    </dgm:pt>
    <dgm:pt modelId="{E064A0A7-427C-4F77-B364-1A0534D16852}">
      <dgm:prSet phldrT="[Text]"/>
      <dgm:spPr/>
      <dgm:t>
        <a:bodyPr/>
        <a:lstStyle/>
        <a:p>
          <a:endParaRPr lang="en-US" dirty="0"/>
        </a:p>
      </dgm:t>
    </dgm:pt>
    <dgm:pt modelId="{FB056A56-A7F6-463B-8F81-07BBA8724B55}" type="parTrans" cxnId="{6DA0DE86-9F0A-41B2-A7B7-7B1543A82C96}">
      <dgm:prSet/>
      <dgm:spPr/>
      <dgm:t>
        <a:bodyPr/>
        <a:lstStyle/>
        <a:p>
          <a:endParaRPr lang="en-US"/>
        </a:p>
      </dgm:t>
    </dgm:pt>
    <dgm:pt modelId="{53CC620E-3793-4067-936F-8352FB5D178C}" type="sibTrans" cxnId="{6DA0DE86-9F0A-41B2-A7B7-7B1543A82C96}">
      <dgm:prSet/>
      <dgm:spPr/>
      <dgm:t>
        <a:bodyPr/>
        <a:lstStyle/>
        <a:p>
          <a:endParaRPr lang="en-US"/>
        </a:p>
      </dgm:t>
    </dgm:pt>
    <dgm:pt modelId="{19ED3726-4E54-46E7-8162-AE5EF0C58518}">
      <dgm:prSet phldrT="[Text]"/>
      <dgm:spPr/>
      <dgm:t>
        <a:bodyPr/>
        <a:lstStyle/>
        <a:p>
          <a:endParaRPr lang="en-US" dirty="0"/>
        </a:p>
      </dgm:t>
    </dgm:pt>
    <dgm:pt modelId="{AB567060-CBF2-4BEC-8D47-3C97F1883CB4}" type="parTrans" cxnId="{971BBFFD-14B2-4C2E-BB61-9F11CDB4EED4}">
      <dgm:prSet/>
      <dgm:spPr/>
      <dgm:t>
        <a:bodyPr/>
        <a:lstStyle/>
        <a:p>
          <a:endParaRPr lang="en-US"/>
        </a:p>
      </dgm:t>
    </dgm:pt>
    <dgm:pt modelId="{D1C79789-5B36-46B2-9422-C432A2D3456E}" type="sibTrans" cxnId="{971BBFFD-14B2-4C2E-BB61-9F11CDB4EED4}">
      <dgm:prSet/>
      <dgm:spPr/>
      <dgm:t>
        <a:bodyPr/>
        <a:lstStyle/>
        <a:p>
          <a:endParaRPr lang="en-US"/>
        </a:p>
      </dgm:t>
    </dgm:pt>
    <dgm:pt modelId="{3BDCAD85-373F-46BA-9DBC-A57F8F48A808}" type="pres">
      <dgm:prSet presAssocID="{0C66EA87-2DD9-4CD3-A4DC-0D7399CE9DB2}" presName="Name0" presStyleCnt="0">
        <dgm:presLayoutVars>
          <dgm:dir/>
          <dgm:animLvl val="lvl"/>
          <dgm:resizeHandles val="exact"/>
        </dgm:presLayoutVars>
      </dgm:prSet>
      <dgm:spPr/>
      <dgm:t>
        <a:bodyPr/>
        <a:lstStyle/>
        <a:p>
          <a:endParaRPr lang="en-US"/>
        </a:p>
      </dgm:t>
    </dgm:pt>
    <dgm:pt modelId="{FA5EAC45-06A5-4753-818A-9C34AE53491F}" type="pres">
      <dgm:prSet presAssocID="{0331E594-96D5-4F4B-9273-40140F1BADA2}" presName="compositeNode" presStyleCnt="0">
        <dgm:presLayoutVars>
          <dgm:bulletEnabled val="1"/>
        </dgm:presLayoutVars>
      </dgm:prSet>
      <dgm:spPr/>
    </dgm:pt>
    <dgm:pt modelId="{2DD7EAAE-1D82-481B-9A3E-94376B3D3823}" type="pres">
      <dgm:prSet presAssocID="{0331E594-96D5-4F4B-9273-40140F1BADA2}" presName="bgRect" presStyleLbl="node1" presStyleIdx="0" presStyleCnt="3"/>
      <dgm:spPr/>
      <dgm:t>
        <a:bodyPr/>
        <a:lstStyle/>
        <a:p>
          <a:endParaRPr lang="en-US"/>
        </a:p>
      </dgm:t>
    </dgm:pt>
    <dgm:pt modelId="{BFB681C9-20CF-4FC9-9AC3-7EEE9FA2B53F}" type="pres">
      <dgm:prSet presAssocID="{0331E594-96D5-4F4B-9273-40140F1BADA2}" presName="parentNode" presStyleLbl="node1" presStyleIdx="0" presStyleCnt="3">
        <dgm:presLayoutVars>
          <dgm:chMax val="0"/>
          <dgm:bulletEnabled val="1"/>
        </dgm:presLayoutVars>
      </dgm:prSet>
      <dgm:spPr/>
      <dgm:t>
        <a:bodyPr/>
        <a:lstStyle/>
        <a:p>
          <a:endParaRPr lang="en-US"/>
        </a:p>
      </dgm:t>
    </dgm:pt>
    <dgm:pt modelId="{72DD36EC-9762-4219-B9FD-DC86BD826554}" type="pres">
      <dgm:prSet presAssocID="{0331E594-96D5-4F4B-9273-40140F1BADA2}" presName="childNode" presStyleLbl="node1" presStyleIdx="0" presStyleCnt="3">
        <dgm:presLayoutVars>
          <dgm:bulletEnabled val="1"/>
        </dgm:presLayoutVars>
      </dgm:prSet>
      <dgm:spPr/>
      <dgm:t>
        <a:bodyPr/>
        <a:lstStyle/>
        <a:p>
          <a:endParaRPr lang="en-US"/>
        </a:p>
      </dgm:t>
    </dgm:pt>
    <dgm:pt modelId="{1B2B971B-901C-4298-8476-C19DA331739A}" type="pres">
      <dgm:prSet presAssocID="{69BA859C-34BD-4128-9937-22D2B8381E2D}" presName="hSp" presStyleCnt="0"/>
      <dgm:spPr/>
    </dgm:pt>
    <dgm:pt modelId="{6051BFDB-5109-458D-B2F0-CABA1849A124}" type="pres">
      <dgm:prSet presAssocID="{69BA859C-34BD-4128-9937-22D2B8381E2D}" presName="vProcSp" presStyleCnt="0"/>
      <dgm:spPr/>
    </dgm:pt>
    <dgm:pt modelId="{2170AE85-5D75-4198-B21F-CF96D9379FDE}" type="pres">
      <dgm:prSet presAssocID="{69BA859C-34BD-4128-9937-22D2B8381E2D}" presName="vSp1" presStyleCnt="0"/>
      <dgm:spPr/>
    </dgm:pt>
    <dgm:pt modelId="{9FE0C506-A019-4957-AD62-1D7CA8D8BCD7}" type="pres">
      <dgm:prSet presAssocID="{69BA859C-34BD-4128-9937-22D2B8381E2D}" presName="simulatedConn" presStyleLbl="solidFgAcc1" presStyleIdx="0" presStyleCnt="2"/>
      <dgm:spPr/>
    </dgm:pt>
    <dgm:pt modelId="{600E17CA-0653-4467-A842-39F834FD6C7A}" type="pres">
      <dgm:prSet presAssocID="{69BA859C-34BD-4128-9937-22D2B8381E2D}" presName="vSp2" presStyleCnt="0"/>
      <dgm:spPr/>
    </dgm:pt>
    <dgm:pt modelId="{56EE89A2-D94B-4149-84F6-1D7236B3BD0D}" type="pres">
      <dgm:prSet presAssocID="{69BA859C-34BD-4128-9937-22D2B8381E2D}" presName="sibTrans" presStyleCnt="0"/>
      <dgm:spPr/>
    </dgm:pt>
    <dgm:pt modelId="{2B7226FF-34BC-415F-8199-A6DE9976EBEC}" type="pres">
      <dgm:prSet presAssocID="{CBF78853-06B2-46D8-A024-56D478A2FFE3}" presName="compositeNode" presStyleCnt="0">
        <dgm:presLayoutVars>
          <dgm:bulletEnabled val="1"/>
        </dgm:presLayoutVars>
      </dgm:prSet>
      <dgm:spPr/>
    </dgm:pt>
    <dgm:pt modelId="{96DD88E7-2C97-4166-A910-CAE95128179F}" type="pres">
      <dgm:prSet presAssocID="{CBF78853-06B2-46D8-A024-56D478A2FFE3}" presName="bgRect" presStyleLbl="node1" presStyleIdx="1" presStyleCnt="3"/>
      <dgm:spPr/>
      <dgm:t>
        <a:bodyPr/>
        <a:lstStyle/>
        <a:p>
          <a:endParaRPr lang="en-US"/>
        </a:p>
      </dgm:t>
    </dgm:pt>
    <dgm:pt modelId="{5326CB6B-CF28-4679-B0FC-731E0B3EE4E4}" type="pres">
      <dgm:prSet presAssocID="{CBF78853-06B2-46D8-A024-56D478A2FFE3}" presName="parentNode" presStyleLbl="node1" presStyleIdx="1" presStyleCnt="3">
        <dgm:presLayoutVars>
          <dgm:chMax val="0"/>
          <dgm:bulletEnabled val="1"/>
        </dgm:presLayoutVars>
      </dgm:prSet>
      <dgm:spPr/>
      <dgm:t>
        <a:bodyPr/>
        <a:lstStyle/>
        <a:p>
          <a:endParaRPr lang="en-US"/>
        </a:p>
      </dgm:t>
    </dgm:pt>
    <dgm:pt modelId="{B0592ED8-E3DB-4FF3-A691-FE01782B76E5}" type="pres">
      <dgm:prSet presAssocID="{CBF78853-06B2-46D8-A024-56D478A2FFE3}" presName="childNode" presStyleLbl="node1" presStyleIdx="1" presStyleCnt="3">
        <dgm:presLayoutVars>
          <dgm:bulletEnabled val="1"/>
        </dgm:presLayoutVars>
      </dgm:prSet>
      <dgm:spPr/>
      <dgm:t>
        <a:bodyPr/>
        <a:lstStyle/>
        <a:p>
          <a:endParaRPr lang="en-US"/>
        </a:p>
      </dgm:t>
    </dgm:pt>
    <dgm:pt modelId="{C3AC7FC0-C17D-4DE2-B401-C59C612238C3}" type="pres">
      <dgm:prSet presAssocID="{5BEC03BC-EEAD-48C4-ABE2-A9EA3357602F}" presName="hSp" presStyleCnt="0"/>
      <dgm:spPr/>
    </dgm:pt>
    <dgm:pt modelId="{487CE322-B0E3-4520-AAA7-0CA4D58CCE7B}" type="pres">
      <dgm:prSet presAssocID="{5BEC03BC-EEAD-48C4-ABE2-A9EA3357602F}" presName="vProcSp" presStyleCnt="0"/>
      <dgm:spPr/>
    </dgm:pt>
    <dgm:pt modelId="{B0830EB2-F7D4-4535-985E-B6327F6F607A}" type="pres">
      <dgm:prSet presAssocID="{5BEC03BC-EEAD-48C4-ABE2-A9EA3357602F}" presName="vSp1" presStyleCnt="0"/>
      <dgm:spPr/>
    </dgm:pt>
    <dgm:pt modelId="{3F24B03F-C22E-4063-9DEE-C35B269D287A}" type="pres">
      <dgm:prSet presAssocID="{5BEC03BC-EEAD-48C4-ABE2-A9EA3357602F}" presName="simulatedConn" presStyleLbl="solidFgAcc1" presStyleIdx="1" presStyleCnt="2"/>
      <dgm:spPr/>
    </dgm:pt>
    <dgm:pt modelId="{071167B2-90C7-4272-9D83-CB83DAAAF59D}" type="pres">
      <dgm:prSet presAssocID="{5BEC03BC-EEAD-48C4-ABE2-A9EA3357602F}" presName="vSp2" presStyleCnt="0"/>
      <dgm:spPr/>
    </dgm:pt>
    <dgm:pt modelId="{155E3DDC-4052-4E46-83D1-70F7C3DD44CC}" type="pres">
      <dgm:prSet presAssocID="{5BEC03BC-EEAD-48C4-ABE2-A9EA3357602F}" presName="sibTrans" presStyleCnt="0"/>
      <dgm:spPr/>
    </dgm:pt>
    <dgm:pt modelId="{5602CA41-406D-48B7-984E-FB15462871B8}" type="pres">
      <dgm:prSet presAssocID="{54AF673D-48A8-46D2-8DF4-061CA6941E97}" presName="compositeNode" presStyleCnt="0">
        <dgm:presLayoutVars>
          <dgm:bulletEnabled val="1"/>
        </dgm:presLayoutVars>
      </dgm:prSet>
      <dgm:spPr/>
    </dgm:pt>
    <dgm:pt modelId="{D58960A9-0E74-4FB0-B043-506752484E8C}" type="pres">
      <dgm:prSet presAssocID="{54AF673D-48A8-46D2-8DF4-061CA6941E97}" presName="bgRect" presStyleLbl="node1" presStyleIdx="2" presStyleCnt="3"/>
      <dgm:spPr/>
      <dgm:t>
        <a:bodyPr/>
        <a:lstStyle/>
        <a:p>
          <a:endParaRPr lang="en-US"/>
        </a:p>
      </dgm:t>
    </dgm:pt>
    <dgm:pt modelId="{B66DEA18-E04B-4AA4-8FC2-0BACE89654DC}" type="pres">
      <dgm:prSet presAssocID="{54AF673D-48A8-46D2-8DF4-061CA6941E97}" presName="parentNode" presStyleLbl="node1" presStyleIdx="2" presStyleCnt="3">
        <dgm:presLayoutVars>
          <dgm:chMax val="0"/>
          <dgm:bulletEnabled val="1"/>
        </dgm:presLayoutVars>
      </dgm:prSet>
      <dgm:spPr/>
      <dgm:t>
        <a:bodyPr/>
        <a:lstStyle/>
        <a:p>
          <a:endParaRPr lang="en-US"/>
        </a:p>
      </dgm:t>
    </dgm:pt>
    <dgm:pt modelId="{46BABD30-0FEE-4538-A731-BEB24073778B}" type="pres">
      <dgm:prSet presAssocID="{54AF673D-48A8-46D2-8DF4-061CA6941E97}" presName="childNode" presStyleLbl="node1" presStyleIdx="2" presStyleCnt="3">
        <dgm:presLayoutVars>
          <dgm:bulletEnabled val="1"/>
        </dgm:presLayoutVars>
      </dgm:prSet>
      <dgm:spPr/>
      <dgm:t>
        <a:bodyPr/>
        <a:lstStyle/>
        <a:p>
          <a:endParaRPr lang="en-US"/>
        </a:p>
      </dgm:t>
    </dgm:pt>
  </dgm:ptLst>
  <dgm:cxnLst>
    <dgm:cxn modelId="{05835454-DE79-4193-9EF0-12D6A27F8A6C}" srcId="{CBF78853-06B2-46D8-A024-56D478A2FFE3}" destId="{DFB439E6-416B-4901-BAAF-384285521F15}" srcOrd="2" destOrd="0" parTransId="{E520FAD3-D427-486A-A827-8B84B218094B}" sibTransId="{B49BC7CC-9994-47FC-B945-D1E156012B98}"/>
    <dgm:cxn modelId="{756CA21E-DAAC-4E15-A438-0EFA933D3152}" srcId="{0331E594-96D5-4F4B-9273-40140F1BADA2}" destId="{2B721ED8-4549-4501-A612-BC79BD045A8A}" srcOrd="1" destOrd="0" parTransId="{9B0747EC-5F52-4E44-9D6F-32C45579A8AE}" sibTransId="{F3BA4AE0-69FE-45A6-B7B1-E3DEC6D806E8}"/>
    <dgm:cxn modelId="{FB2FB8B9-BAC8-44E7-BF41-8317369CB4B1}" srcId="{54AF673D-48A8-46D2-8DF4-061CA6941E97}" destId="{0C3E9A4C-1961-4E73-9FF3-F4825BB2FB12}" srcOrd="2" destOrd="0" parTransId="{43018164-25D2-4731-ABD5-B8C01AD4CEE5}" sibTransId="{72BABBF1-D678-4E10-B2E0-553A6FDDAE12}"/>
    <dgm:cxn modelId="{BE8AF140-1F5A-44B1-B1BE-DC992EBC52A6}" srcId="{0C66EA87-2DD9-4CD3-A4DC-0D7399CE9DB2}" destId="{0331E594-96D5-4F4B-9273-40140F1BADA2}" srcOrd="0" destOrd="0" parTransId="{328D9C82-0CCB-467F-9F70-2BD21C1E96CD}" sibTransId="{69BA859C-34BD-4128-9937-22D2B8381E2D}"/>
    <dgm:cxn modelId="{2D47290C-0C79-4D7A-92AC-16889A6B5DC3}" type="presOf" srcId="{CBF78853-06B2-46D8-A024-56D478A2FFE3}" destId="{5326CB6B-CF28-4679-B0FC-731E0B3EE4E4}" srcOrd="1" destOrd="0" presId="urn:microsoft.com/office/officeart/2005/8/layout/hProcess7#2"/>
    <dgm:cxn modelId="{459B6880-6053-4CB5-AAE1-9A30A894314E}" type="presOf" srcId="{B4AADB6A-0AED-40D0-BBC3-71680691C995}" destId="{B0592ED8-E3DB-4FF3-A691-FE01782B76E5}" srcOrd="0" destOrd="1" presId="urn:microsoft.com/office/officeart/2005/8/layout/hProcess7#2"/>
    <dgm:cxn modelId="{912AF7DC-140B-430A-8C9D-10DE342561C2}" type="presOf" srcId="{0C66EA87-2DD9-4CD3-A4DC-0D7399CE9DB2}" destId="{3BDCAD85-373F-46BA-9DBC-A57F8F48A808}" srcOrd="0" destOrd="0" presId="urn:microsoft.com/office/officeart/2005/8/layout/hProcess7#2"/>
    <dgm:cxn modelId="{C32CD929-B529-4166-839A-57E56EA1984E}" srcId="{CBF78853-06B2-46D8-A024-56D478A2FFE3}" destId="{8DB8E083-953F-43C7-9CEC-1B088B43BB75}" srcOrd="0" destOrd="0" parTransId="{AE1990CD-879E-4DD1-87B3-1102479B6664}" sibTransId="{073E54A9-2322-4A2C-B8FE-8EFA3BC6E0D3}"/>
    <dgm:cxn modelId="{23C40874-5E88-4938-A1E5-A6DE7D0C717D}" type="presOf" srcId="{CBF78853-06B2-46D8-A024-56D478A2FFE3}" destId="{96DD88E7-2C97-4166-A910-CAE95128179F}" srcOrd="0" destOrd="0" presId="urn:microsoft.com/office/officeart/2005/8/layout/hProcess7#2"/>
    <dgm:cxn modelId="{BC1CBE21-F061-4249-9F22-6DCA8FC80DD6}" type="presOf" srcId="{0C3E9A4C-1961-4E73-9FF3-F4825BB2FB12}" destId="{46BABD30-0FEE-4538-A731-BEB24073778B}" srcOrd="0" destOrd="2" presId="urn:microsoft.com/office/officeart/2005/8/layout/hProcess7#2"/>
    <dgm:cxn modelId="{380679CE-AA2B-43B1-8B8C-D679D45F6A5B}" type="presOf" srcId="{0331E594-96D5-4F4B-9273-40140F1BADA2}" destId="{BFB681C9-20CF-4FC9-9AC3-7EEE9FA2B53F}" srcOrd="1" destOrd="0" presId="urn:microsoft.com/office/officeart/2005/8/layout/hProcess7#2"/>
    <dgm:cxn modelId="{CBCB301A-9D66-4805-B4BB-FC44935964FE}" type="presOf" srcId="{2B721ED8-4549-4501-A612-BC79BD045A8A}" destId="{72DD36EC-9762-4219-B9FD-DC86BD826554}" srcOrd="0" destOrd="1" presId="urn:microsoft.com/office/officeart/2005/8/layout/hProcess7#2"/>
    <dgm:cxn modelId="{981B81CD-F836-4829-B5E5-C4E0BE479364}" type="presOf" srcId="{19ED3726-4E54-46E7-8162-AE5EF0C58518}" destId="{46BABD30-0FEE-4538-A731-BEB24073778B}" srcOrd="0" destOrd="1" presId="urn:microsoft.com/office/officeart/2005/8/layout/hProcess7#2"/>
    <dgm:cxn modelId="{EC8EEC2E-29D0-491D-85BD-D095ADDA7899}" srcId="{CBF78853-06B2-46D8-A024-56D478A2FFE3}" destId="{B4AADB6A-0AED-40D0-BBC3-71680691C995}" srcOrd="1" destOrd="0" parTransId="{507744F5-A86E-4ED3-AC01-511F66C02C8D}" sibTransId="{3EA0150A-4EC0-4586-92CC-3B2EDAFCB333}"/>
    <dgm:cxn modelId="{D59A7CF2-7B96-4D2C-9F6F-827EB16DA281}" srcId="{0C66EA87-2DD9-4CD3-A4DC-0D7399CE9DB2}" destId="{CBF78853-06B2-46D8-A024-56D478A2FFE3}" srcOrd="1" destOrd="0" parTransId="{AC5CF198-AB9F-4A58-B1CB-0320EDF7B833}" sibTransId="{5BEC03BC-EEAD-48C4-ABE2-A9EA3357602F}"/>
    <dgm:cxn modelId="{302CAE33-4140-4351-B86A-E10A8D744E76}" type="presOf" srcId="{E064A0A7-427C-4F77-B364-1A0534D16852}" destId="{46BABD30-0FEE-4538-A731-BEB24073778B}" srcOrd="0" destOrd="0" presId="urn:microsoft.com/office/officeart/2005/8/layout/hProcess7#2"/>
    <dgm:cxn modelId="{D20071DD-9DC2-42D5-97CC-8925C1223D99}" srcId="{0C66EA87-2DD9-4CD3-A4DC-0D7399CE9DB2}" destId="{54AF673D-48A8-46D2-8DF4-061CA6941E97}" srcOrd="2" destOrd="0" parTransId="{722226BF-0F07-441B-B720-ECC72B72030A}" sibTransId="{0C6CCDEE-518B-4F95-9509-F268A76EE26A}"/>
    <dgm:cxn modelId="{5714DF6C-C35D-4FC1-B785-26F0F14FBD95}" srcId="{0331E594-96D5-4F4B-9273-40140F1BADA2}" destId="{3850B369-0CE4-4FDC-9FCC-885A7AA34E79}" srcOrd="2" destOrd="0" parTransId="{2A8EF637-99E9-4240-8EDC-DF263A1BF166}" sibTransId="{F2C01403-5FBD-46BC-8072-5799C220E154}"/>
    <dgm:cxn modelId="{ABEAAD7D-9BE8-4A0E-A765-B76B1B116A83}" type="presOf" srcId="{0331E594-96D5-4F4B-9273-40140F1BADA2}" destId="{2DD7EAAE-1D82-481B-9A3E-94376B3D3823}" srcOrd="0" destOrd="0" presId="urn:microsoft.com/office/officeart/2005/8/layout/hProcess7#2"/>
    <dgm:cxn modelId="{971BBFFD-14B2-4C2E-BB61-9F11CDB4EED4}" srcId="{54AF673D-48A8-46D2-8DF4-061CA6941E97}" destId="{19ED3726-4E54-46E7-8162-AE5EF0C58518}" srcOrd="1" destOrd="0" parTransId="{AB567060-CBF2-4BEC-8D47-3C97F1883CB4}" sibTransId="{D1C79789-5B36-46B2-9422-C432A2D3456E}"/>
    <dgm:cxn modelId="{BD40F64D-3B25-4DA6-AA52-49F13370AAA4}" type="presOf" srcId="{3850B369-0CE4-4FDC-9FCC-885A7AA34E79}" destId="{72DD36EC-9762-4219-B9FD-DC86BD826554}" srcOrd="0" destOrd="2" presId="urn:microsoft.com/office/officeart/2005/8/layout/hProcess7#2"/>
    <dgm:cxn modelId="{09582337-7F45-4793-8343-F976D0A5260E}" type="presOf" srcId="{DFB439E6-416B-4901-BAAF-384285521F15}" destId="{B0592ED8-E3DB-4FF3-A691-FE01782B76E5}" srcOrd="0" destOrd="2" presId="urn:microsoft.com/office/officeart/2005/8/layout/hProcess7#2"/>
    <dgm:cxn modelId="{206D720B-2707-4483-806A-310ED803307C}" type="presOf" srcId="{C7564AB5-4A77-4236-893D-7CF1E6B7A4A6}" destId="{72DD36EC-9762-4219-B9FD-DC86BD826554}" srcOrd="0" destOrd="0" presId="urn:microsoft.com/office/officeart/2005/8/layout/hProcess7#2"/>
    <dgm:cxn modelId="{3AE47113-80A3-43D7-B72D-C0A41B6EE4A7}" type="presOf" srcId="{54AF673D-48A8-46D2-8DF4-061CA6941E97}" destId="{B66DEA18-E04B-4AA4-8FC2-0BACE89654DC}" srcOrd="1" destOrd="0" presId="urn:microsoft.com/office/officeart/2005/8/layout/hProcess7#2"/>
    <dgm:cxn modelId="{5F15E81E-3DCD-42FC-AE1E-8ABC1EFC837A}" type="presOf" srcId="{8DB8E083-953F-43C7-9CEC-1B088B43BB75}" destId="{B0592ED8-E3DB-4FF3-A691-FE01782B76E5}" srcOrd="0" destOrd="0" presId="urn:microsoft.com/office/officeart/2005/8/layout/hProcess7#2"/>
    <dgm:cxn modelId="{6DA0DE86-9F0A-41B2-A7B7-7B1543A82C96}" srcId="{54AF673D-48A8-46D2-8DF4-061CA6941E97}" destId="{E064A0A7-427C-4F77-B364-1A0534D16852}" srcOrd="0" destOrd="0" parTransId="{FB056A56-A7F6-463B-8F81-07BBA8724B55}" sibTransId="{53CC620E-3793-4067-936F-8352FB5D178C}"/>
    <dgm:cxn modelId="{8F4515F7-6D87-4A97-9F6A-2B6F0CF2D863}" type="presOf" srcId="{54AF673D-48A8-46D2-8DF4-061CA6941E97}" destId="{D58960A9-0E74-4FB0-B043-506752484E8C}" srcOrd="0" destOrd="0" presId="urn:microsoft.com/office/officeart/2005/8/layout/hProcess7#2"/>
    <dgm:cxn modelId="{BEC51AE2-EFDD-492C-A05C-493A0CC4883F}" srcId="{0331E594-96D5-4F4B-9273-40140F1BADA2}" destId="{C7564AB5-4A77-4236-893D-7CF1E6B7A4A6}" srcOrd="0" destOrd="0" parTransId="{3E0BB2D9-20AE-4018-912F-BB50E3C5F3F8}" sibTransId="{ACCD69BF-4B57-4CED-BE1A-83DFA4951339}"/>
    <dgm:cxn modelId="{A5F7FAE1-4943-496D-8365-939D0AA92608}" type="presParOf" srcId="{3BDCAD85-373F-46BA-9DBC-A57F8F48A808}" destId="{FA5EAC45-06A5-4753-818A-9C34AE53491F}" srcOrd="0" destOrd="0" presId="urn:microsoft.com/office/officeart/2005/8/layout/hProcess7#2"/>
    <dgm:cxn modelId="{B5F1FA9B-970A-43A1-ADBD-C36AED82A506}" type="presParOf" srcId="{FA5EAC45-06A5-4753-818A-9C34AE53491F}" destId="{2DD7EAAE-1D82-481B-9A3E-94376B3D3823}" srcOrd="0" destOrd="0" presId="urn:microsoft.com/office/officeart/2005/8/layout/hProcess7#2"/>
    <dgm:cxn modelId="{1DCA0AF2-0687-4885-8D2A-DF4113B4BBFA}" type="presParOf" srcId="{FA5EAC45-06A5-4753-818A-9C34AE53491F}" destId="{BFB681C9-20CF-4FC9-9AC3-7EEE9FA2B53F}" srcOrd="1" destOrd="0" presId="urn:microsoft.com/office/officeart/2005/8/layout/hProcess7#2"/>
    <dgm:cxn modelId="{901A428B-6A0F-4C45-BCFB-55A36E2FAB38}" type="presParOf" srcId="{FA5EAC45-06A5-4753-818A-9C34AE53491F}" destId="{72DD36EC-9762-4219-B9FD-DC86BD826554}" srcOrd="2" destOrd="0" presId="urn:microsoft.com/office/officeart/2005/8/layout/hProcess7#2"/>
    <dgm:cxn modelId="{FC9A64D1-8889-410F-99A2-59CC30F2B281}" type="presParOf" srcId="{3BDCAD85-373F-46BA-9DBC-A57F8F48A808}" destId="{1B2B971B-901C-4298-8476-C19DA331739A}" srcOrd="1" destOrd="0" presId="urn:microsoft.com/office/officeart/2005/8/layout/hProcess7#2"/>
    <dgm:cxn modelId="{76C422E5-8D8B-4021-A87A-2BE20F925C06}" type="presParOf" srcId="{3BDCAD85-373F-46BA-9DBC-A57F8F48A808}" destId="{6051BFDB-5109-458D-B2F0-CABA1849A124}" srcOrd="2" destOrd="0" presId="urn:microsoft.com/office/officeart/2005/8/layout/hProcess7#2"/>
    <dgm:cxn modelId="{2CE1601E-17F3-4C95-8DBE-087F52338A00}" type="presParOf" srcId="{6051BFDB-5109-458D-B2F0-CABA1849A124}" destId="{2170AE85-5D75-4198-B21F-CF96D9379FDE}" srcOrd="0" destOrd="0" presId="urn:microsoft.com/office/officeart/2005/8/layout/hProcess7#2"/>
    <dgm:cxn modelId="{CA8C03BA-A46B-43AD-AB30-A878B823D282}" type="presParOf" srcId="{6051BFDB-5109-458D-B2F0-CABA1849A124}" destId="{9FE0C506-A019-4957-AD62-1D7CA8D8BCD7}" srcOrd="1" destOrd="0" presId="urn:microsoft.com/office/officeart/2005/8/layout/hProcess7#2"/>
    <dgm:cxn modelId="{3814EA38-B757-40F9-AF7B-5A1D8154F722}" type="presParOf" srcId="{6051BFDB-5109-458D-B2F0-CABA1849A124}" destId="{600E17CA-0653-4467-A842-39F834FD6C7A}" srcOrd="2" destOrd="0" presId="urn:microsoft.com/office/officeart/2005/8/layout/hProcess7#2"/>
    <dgm:cxn modelId="{A40B0511-7749-4DA0-8876-D423ED9C8190}" type="presParOf" srcId="{3BDCAD85-373F-46BA-9DBC-A57F8F48A808}" destId="{56EE89A2-D94B-4149-84F6-1D7236B3BD0D}" srcOrd="3" destOrd="0" presId="urn:microsoft.com/office/officeart/2005/8/layout/hProcess7#2"/>
    <dgm:cxn modelId="{2DD83188-BF76-4A8C-ACB7-B2483E8163A3}" type="presParOf" srcId="{3BDCAD85-373F-46BA-9DBC-A57F8F48A808}" destId="{2B7226FF-34BC-415F-8199-A6DE9976EBEC}" srcOrd="4" destOrd="0" presId="urn:microsoft.com/office/officeart/2005/8/layout/hProcess7#2"/>
    <dgm:cxn modelId="{0B12009B-723A-4A86-8285-A3E3489F13AC}" type="presParOf" srcId="{2B7226FF-34BC-415F-8199-A6DE9976EBEC}" destId="{96DD88E7-2C97-4166-A910-CAE95128179F}" srcOrd="0" destOrd="0" presId="urn:microsoft.com/office/officeart/2005/8/layout/hProcess7#2"/>
    <dgm:cxn modelId="{0322E1FE-927C-4D86-8D0C-5CEC19D9BA42}" type="presParOf" srcId="{2B7226FF-34BC-415F-8199-A6DE9976EBEC}" destId="{5326CB6B-CF28-4679-B0FC-731E0B3EE4E4}" srcOrd="1" destOrd="0" presId="urn:microsoft.com/office/officeart/2005/8/layout/hProcess7#2"/>
    <dgm:cxn modelId="{BFEAFF99-DEA5-434B-B35D-5AB13685A7B6}" type="presParOf" srcId="{2B7226FF-34BC-415F-8199-A6DE9976EBEC}" destId="{B0592ED8-E3DB-4FF3-A691-FE01782B76E5}" srcOrd="2" destOrd="0" presId="urn:microsoft.com/office/officeart/2005/8/layout/hProcess7#2"/>
    <dgm:cxn modelId="{DC0199BC-0887-4A72-858F-BDF19791AE86}" type="presParOf" srcId="{3BDCAD85-373F-46BA-9DBC-A57F8F48A808}" destId="{C3AC7FC0-C17D-4DE2-B401-C59C612238C3}" srcOrd="5" destOrd="0" presId="urn:microsoft.com/office/officeart/2005/8/layout/hProcess7#2"/>
    <dgm:cxn modelId="{CA0E5CBE-0783-451F-B615-9E9B01EFC871}" type="presParOf" srcId="{3BDCAD85-373F-46BA-9DBC-A57F8F48A808}" destId="{487CE322-B0E3-4520-AAA7-0CA4D58CCE7B}" srcOrd="6" destOrd="0" presId="urn:microsoft.com/office/officeart/2005/8/layout/hProcess7#2"/>
    <dgm:cxn modelId="{DD1818AD-2FF1-4706-B734-F9FAE160CB3F}" type="presParOf" srcId="{487CE322-B0E3-4520-AAA7-0CA4D58CCE7B}" destId="{B0830EB2-F7D4-4535-985E-B6327F6F607A}" srcOrd="0" destOrd="0" presId="urn:microsoft.com/office/officeart/2005/8/layout/hProcess7#2"/>
    <dgm:cxn modelId="{E9941A2A-1030-455D-9C7A-A75C0FA12627}" type="presParOf" srcId="{487CE322-B0E3-4520-AAA7-0CA4D58CCE7B}" destId="{3F24B03F-C22E-4063-9DEE-C35B269D287A}" srcOrd="1" destOrd="0" presId="urn:microsoft.com/office/officeart/2005/8/layout/hProcess7#2"/>
    <dgm:cxn modelId="{B8CF61BE-5E10-461E-8C5F-E2723BBF4EE6}" type="presParOf" srcId="{487CE322-B0E3-4520-AAA7-0CA4D58CCE7B}" destId="{071167B2-90C7-4272-9D83-CB83DAAAF59D}" srcOrd="2" destOrd="0" presId="urn:microsoft.com/office/officeart/2005/8/layout/hProcess7#2"/>
    <dgm:cxn modelId="{D5CE65D1-52A8-4C15-9009-8BA953E26214}" type="presParOf" srcId="{3BDCAD85-373F-46BA-9DBC-A57F8F48A808}" destId="{155E3DDC-4052-4E46-83D1-70F7C3DD44CC}" srcOrd="7" destOrd="0" presId="urn:microsoft.com/office/officeart/2005/8/layout/hProcess7#2"/>
    <dgm:cxn modelId="{6F67CB47-DDE4-4BD2-92E1-EE077B84CFE8}" type="presParOf" srcId="{3BDCAD85-373F-46BA-9DBC-A57F8F48A808}" destId="{5602CA41-406D-48B7-984E-FB15462871B8}" srcOrd="8" destOrd="0" presId="urn:microsoft.com/office/officeart/2005/8/layout/hProcess7#2"/>
    <dgm:cxn modelId="{E8BFC954-F74D-4D57-A628-009FAD818D1B}" type="presParOf" srcId="{5602CA41-406D-48B7-984E-FB15462871B8}" destId="{D58960A9-0E74-4FB0-B043-506752484E8C}" srcOrd="0" destOrd="0" presId="urn:microsoft.com/office/officeart/2005/8/layout/hProcess7#2"/>
    <dgm:cxn modelId="{7F26E790-942F-4420-A12D-435BBA1E5E01}" type="presParOf" srcId="{5602CA41-406D-48B7-984E-FB15462871B8}" destId="{B66DEA18-E04B-4AA4-8FC2-0BACE89654DC}" srcOrd="1" destOrd="0" presId="urn:microsoft.com/office/officeart/2005/8/layout/hProcess7#2"/>
    <dgm:cxn modelId="{28F81117-EE1D-472B-B098-1E84532D7214}" type="presParOf" srcId="{5602CA41-406D-48B7-984E-FB15462871B8}" destId="{46BABD30-0FEE-4538-A731-BEB24073778B}" srcOrd="2" destOrd="0" presId="urn:microsoft.com/office/officeart/2005/8/layout/hProcess7#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D6A097-C6ED-40FB-9531-87B65AA5269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39A0049-AEF2-46F6-8C44-B5CF31C0661C}">
      <dgm:prSet phldrT="[Text]"/>
      <dgm:spPr/>
      <dgm:t>
        <a:bodyPr/>
        <a:lstStyle/>
        <a:p>
          <a:r>
            <a:rPr lang="en-US" dirty="0" err="1" smtClean="0">
              <a:latin typeface="Times New Roman" pitchFamily="18" charset="0"/>
              <a:cs typeface="Times New Roman" pitchFamily="18" charset="0"/>
            </a:rPr>
            <a:t>Mã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2) </a:t>
          </a:r>
          <a:endParaRPr lang="en-US" dirty="0"/>
        </a:p>
      </dgm:t>
    </dgm:pt>
    <dgm:pt modelId="{DEFB5119-2866-47BD-8D76-DD31C775CB62}" type="parTrans" cxnId="{363A5AEB-D8C1-41D4-B84F-5FC9D0B6CB60}">
      <dgm:prSet/>
      <dgm:spPr/>
      <dgm:t>
        <a:bodyPr/>
        <a:lstStyle/>
        <a:p>
          <a:endParaRPr lang="en-US"/>
        </a:p>
      </dgm:t>
    </dgm:pt>
    <dgm:pt modelId="{AC040696-0D1F-4661-BAD2-7AC241A78DE5}" type="sibTrans" cxnId="{363A5AEB-D8C1-41D4-B84F-5FC9D0B6CB60}">
      <dgm:prSet/>
      <dgm:spPr/>
      <dgm:t>
        <a:bodyPr/>
        <a:lstStyle/>
        <a:p>
          <a:endParaRPr lang="en-US"/>
        </a:p>
      </dgm:t>
    </dgm:pt>
    <dgm:pt modelId="{61F1893E-8562-4D51-A616-E7120BCC4EE4}">
      <dgm:prSet phldrT="[Text]"/>
      <dgm:spPr/>
      <dgm:t>
        <a:bodyPr/>
        <a:lstStyle/>
        <a:p>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3)</a:t>
          </a:r>
          <a:endParaRPr lang="en-US" dirty="0"/>
        </a:p>
      </dgm:t>
    </dgm:pt>
    <dgm:pt modelId="{EABD3226-C50B-4CBD-BAB0-78710674B6F0}" type="parTrans" cxnId="{72469966-B5C1-4846-A500-7C8C94484AF3}">
      <dgm:prSet/>
      <dgm:spPr/>
      <dgm:t>
        <a:bodyPr/>
        <a:lstStyle/>
        <a:p>
          <a:endParaRPr lang="en-US"/>
        </a:p>
      </dgm:t>
    </dgm:pt>
    <dgm:pt modelId="{C003697C-A89D-40AB-85DC-D44F79C3B316}" type="sibTrans" cxnId="{72469966-B5C1-4846-A500-7C8C94484AF3}">
      <dgm:prSet/>
      <dgm:spPr/>
      <dgm:t>
        <a:bodyPr/>
        <a:lstStyle/>
        <a:p>
          <a:endParaRPr lang="en-US"/>
        </a:p>
      </dgm:t>
    </dgm:pt>
    <dgm:pt modelId="{5E340AF4-12E4-4CB0-A336-692B5366D12D}">
      <dgm:prSet phldrT="[Text]"/>
      <dgm:spPr/>
      <dgm:t>
        <a:bodyPr/>
        <a:lstStyle/>
        <a:p>
          <a:r>
            <a:rPr lang="en-US" dirty="0" smtClean="0"/>
            <a:t>TCCD </a:t>
          </a:r>
          <a:r>
            <a:rPr lang="en-US" dirty="0" err="1" smtClean="0"/>
            <a:t>khác</a:t>
          </a:r>
          <a:r>
            <a:rPr lang="en-US" dirty="0" smtClean="0"/>
            <a:t> </a:t>
          </a:r>
          <a:r>
            <a:rPr lang="en-US" dirty="0" err="1" smtClean="0"/>
            <a:t>theo</a:t>
          </a:r>
          <a:r>
            <a:rPr lang="en-US" dirty="0" smtClean="0"/>
            <a:t> </a:t>
          </a:r>
          <a:r>
            <a:rPr lang="en-US" dirty="0" err="1" smtClean="0"/>
            <a:t>từng</a:t>
          </a:r>
          <a:r>
            <a:rPr lang="en-US" dirty="0" smtClean="0"/>
            <a:t> </a:t>
          </a:r>
          <a:r>
            <a:rPr lang="en-US" dirty="0" err="1" smtClean="0"/>
            <a:t>hạng</a:t>
          </a:r>
          <a:r>
            <a:rPr lang="en-US" dirty="0" smtClean="0"/>
            <a:t> </a:t>
          </a:r>
          <a:r>
            <a:rPr lang="en-US" dirty="0" err="1" smtClean="0"/>
            <a:t>gồm</a:t>
          </a:r>
          <a:r>
            <a:rPr lang="en-US" dirty="0" smtClean="0"/>
            <a:t>: </a:t>
          </a:r>
          <a:r>
            <a:rPr lang="en-US" dirty="0" err="1" smtClean="0"/>
            <a:t>mỗi</a:t>
          </a:r>
          <a:r>
            <a:rPr lang="en-US" dirty="0" smtClean="0"/>
            <a:t> </a:t>
          </a:r>
          <a:r>
            <a:rPr lang="en-US" dirty="0" err="1" smtClean="0"/>
            <a:t>điều</a:t>
          </a:r>
          <a:r>
            <a:rPr lang="en-US" dirty="0" smtClean="0"/>
            <a:t>/1 </a:t>
          </a:r>
          <a:r>
            <a:rPr lang="en-US" dirty="0" err="1" smtClean="0"/>
            <a:t>hạng</a:t>
          </a:r>
          <a:r>
            <a:rPr lang="en-US" dirty="0" smtClean="0"/>
            <a:t>, </a:t>
          </a:r>
          <a:r>
            <a:rPr lang="en-US" dirty="0" err="1" smtClean="0"/>
            <a:t>mỗi</a:t>
          </a:r>
          <a:r>
            <a:rPr lang="en-US" dirty="0" smtClean="0"/>
            <a:t> </a:t>
          </a:r>
          <a:r>
            <a:rPr lang="en-US" dirty="0" err="1" smtClean="0"/>
            <a:t>hạng</a:t>
          </a:r>
          <a:r>
            <a:rPr lang="en-US" dirty="0" smtClean="0"/>
            <a:t> </a:t>
          </a:r>
          <a:r>
            <a:rPr lang="en-US" dirty="0" err="1" smtClean="0"/>
            <a:t>có</a:t>
          </a:r>
          <a:r>
            <a:rPr lang="en-US" dirty="0" smtClean="0"/>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vụ</a:t>
          </a:r>
          <a:r>
            <a:rPr lang="en-US" dirty="0" smtClean="0">
              <a:latin typeface="Times New Roman" pitchFamily="18" charset="0"/>
              <a:cs typeface="Times New Roman" pitchFamily="18" charset="0"/>
            </a:rPr>
            <a:t>; TC </a:t>
          </a:r>
          <a:r>
            <a:rPr lang="vi-VN" dirty="0" smtClean="0">
              <a:latin typeface="Times New Roman" pitchFamily="18" charset="0"/>
              <a:cs typeface="Times New Roman" pitchFamily="18" charset="0"/>
            </a:rPr>
            <a:t>về trình độ </a:t>
          </a:r>
          <a:r>
            <a:rPr lang="en-US" dirty="0" smtClean="0">
              <a:latin typeface="Times New Roman" pitchFamily="18" charset="0"/>
              <a:cs typeface="Times New Roman" pitchFamily="18" charset="0"/>
            </a:rPr>
            <a:t>ĐTBD;</a:t>
          </a:r>
          <a:r>
            <a:rPr lang="vi-VN" dirty="0" smtClean="0">
              <a:latin typeface="Times New Roman" pitchFamily="18" charset="0"/>
              <a:cs typeface="Times New Roman" pitchFamily="18" charset="0"/>
            </a:rPr>
            <a:t> T</a:t>
          </a:r>
          <a:r>
            <a:rPr lang="en-US" dirty="0" smtClean="0">
              <a:latin typeface="Times New Roman" pitchFamily="18" charset="0"/>
              <a:cs typeface="Times New Roman" pitchFamily="18" charset="0"/>
            </a:rPr>
            <a:t>C </a:t>
          </a:r>
          <a:r>
            <a:rPr lang="vi-VN" dirty="0" smtClean="0">
              <a:latin typeface="Times New Roman" pitchFamily="18" charset="0"/>
              <a:cs typeface="Times New Roman" pitchFamily="18" charset="0"/>
            </a:rPr>
            <a:t>về </a:t>
          </a:r>
          <a:r>
            <a:rPr lang="en-US" dirty="0" smtClean="0">
              <a:latin typeface="Times New Roman" pitchFamily="18" charset="0"/>
              <a:cs typeface="Times New Roman" pitchFamily="18" charset="0"/>
            </a:rPr>
            <a:t>NLCMNV</a:t>
          </a:r>
          <a:endParaRPr lang="en-US" dirty="0"/>
        </a:p>
      </dgm:t>
    </dgm:pt>
    <dgm:pt modelId="{D3610169-9A31-4F5D-9EAF-BA9065C3AFBC}" type="parTrans" cxnId="{AF9DCA81-424C-4565-A8CA-258445D53503}">
      <dgm:prSet/>
      <dgm:spPr/>
      <dgm:t>
        <a:bodyPr/>
        <a:lstStyle/>
        <a:p>
          <a:endParaRPr lang="en-US"/>
        </a:p>
      </dgm:t>
    </dgm:pt>
    <dgm:pt modelId="{61AC0674-D6EB-4645-BB23-15BFF11B225E}" type="sibTrans" cxnId="{AF9DCA81-424C-4565-A8CA-258445D53503}">
      <dgm:prSet/>
      <dgm:spPr/>
      <dgm:t>
        <a:bodyPr/>
        <a:lstStyle/>
        <a:p>
          <a:endParaRPr lang="en-US"/>
        </a:p>
      </dgm:t>
    </dgm:pt>
    <dgm:pt modelId="{CB58608E-C6F9-4735-9D64-2DDA241A1909}" type="pres">
      <dgm:prSet presAssocID="{8AD6A097-C6ED-40FB-9531-87B65AA52692}" presName="Name0" presStyleCnt="0">
        <dgm:presLayoutVars>
          <dgm:chMax val="7"/>
          <dgm:chPref val="7"/>
          <dgm:dir/>
        </dgm:presLayoutVars>
      </dgm:prSet>
      <dgm:spPr/>
      <dgm:t>
        <a:bodyPr/>
        <a:lstStyle/>
        <a:p>
          <a:endParaRPr lang="en-US"/>
        </a:p>
      </dgm:t>
    </dgm:pt>
    <dgm:pt modelId="{AB278A90-D8A2-4FCD-82FB-4F6FEFCAE741}" type="pres">
      <dgm:prSet presAssocID="{8AD6A097-C6ED-40FB-9531-87B65AA52692}" presName="Name1" presStyleCnt="0"/>
      <dgm:spPr/>
    </dgm:pt>
    <dgm:pt modelId="{763C46BA-B59D-4C3B-ADAA-0CB5B6A5A195}" type="pres">
      <dgm:prSet presAssocID="{8AD6A097-C6ED-40FB-9531-87B65AA52692}" presName="cycle" presStyleCnt="0"/>
      <dgm:spPr/>
    </dgm:pt>
    <dgm:pt modelId="{0493302D-18BC-4909-8452-0D68E23C88A3}" type="pres">
      <dgm:prSet presAssocID="{8AD6A097-C6ED-40FB-9531-87B65AA52692}" presName="srcNode" presStyleLbl="node1" presStyleIdx="0" presStyleCnt="3"/>
      <dgm:spPr/>
    </dgm:pt>
    <dgm:pt modelId="{37692125-88F7-4377-B0C0-55B640F4DE17}" type="pres">
      <dgm:prSet presAssocID="{8AD6A097-C6ED-40FB-9531-87B65AA52692}" presName="conn" presStyleLbl="parChTrans1D2" presStyleIdx="0" presStyleCnt="1"/>
      <dgm:spPr/>
      <dgm:t>
        <a:bodyPr/>
        <a:lstStyle/>
        <a:p>
          <a:endParaRPr lang="en-US"/>
        </a:p>
      </dgm:t>
    </dgm:pt>
    <dgm:pt modelId="{6BB8B95D-9C70-4A16-BBFF-D3C294605BAE}" type="pres">
      <dgm:prSet presAssocID="{8AD6A097-C6ED-40FB-9531-87B65AA52692}" presName="extraNode" presStyleLbl="node1" presStyleIdx="0" presStyleCnt="3"/>
      <dgm:spPr/>
    </dgm:pt>
    <dgm:pt modelId="{F8CF6F17-F1E5-413F-AC49-59AEB80EE3A1}" type="pres">
      <dgm:prSet presAssocID="{8AD6A097-C6ED-40FB-9531-87B65AA52692}" presName="dstNode" presStyleLbl="node1" presStyleIdx="0" presStyleCnt="3"/>
      <dgm:spPr/>
    </dgm:pt>
    <dgm:pt modelId="{FCB4960C-1850-41A1-9FA5-255314D079BA}" type="pres">
      <dgm:prSet presAssocID="{139A0049-AEF2-46F6-8C44-B5CF31C0661C}" presName="text_1" presStyleLbl="node1" presStyleIdx="0" presStyleCnt="3">
        <dgm:presLayoutVars>
          <dgm:bulletEnabled val="1"/>
        </dgm:presLayoutVars>
      </dgm:prSet>
      <dgm:spPr/>
      <dgm:t>
        <a:bodyPr/>
        <a:lstStyle/>
        <a:p>
          <a:endParaRPr lang="en-US"/>
        </a:p>
      </dgm:t>
    </dgm:pt>
    <dgm:pt modelId="{E5E03AAA-5E94-4D9D-B9E3-5D68BCC514E1}" type="pres">
      <dgm:prSet presAssocID="{139A0049-AEF2-46F6-8C44-B5CF31C0661C}" presName="accent_1" presStyleCnt="0"/>
      <dgm:spPr/>
    </dgm:pt>
    <dgm:pt modelId="{B23DAF5A-4451-4AD3-A808-39DE752A50FA}" type="pres">
      <dgm:prSet presAssocID="{139A0049-AEF2-46F6-8C44-B5CF31C0661C}" presName="accentRepeatNode" presStyleLbl="solidFgAcc1" presStyleIdx="0" presStyleCnt="3" custScaleX="39685"/>
      <dgm:spPr/>
    </dgm:pt>
    <dgm:pt modelId="{12418354-17F0-4D50-88F9-45244F2F4F05}" type="pres">
      <dgm:prSet presAssocID="{61F1893E-8562-4D51-A616-E7120BCC4EE4}" presName="text_2" presStyleLbl="node1" presStyleIdx="1" presStyleCnt="3">
        <dgm:presLayoutVars>
          <dgm:bulletEnabled val="1"/>
        </dgm:presLayoutVars>
      </dgm:prSet>
      <dgm:spPr/>
      <dgm:t>
        <a:bodyPr/>
        <a:lstStyle/>
        <a:p>
          <a:endParaRPr lang="en-US"/>
        </a:p>
      </dgm:t>
    </dgm:pt>
    <dgm:pt modelId="{067369E7-0685-4301-8CB5-1EC7F9223460}" type="pres">
      <dgm:prSet presAssocID="{61F1893E-8562-4D51-A616-E7120BCC4EE4}" presName="accent_2" presStyleCnt="0"/>
      <dgm:spPr/>
    </dgm:pt>
    <dgm:pt modelId="{4DCD189C-BC51-4C69-A075-27E57871E285}" type="pres">
      <dgm:prSet presAssocID="{61F1893E-8562-4D51-A616-E7120BCC4EE4}" presName="accentRepeatNode" presStyleLbl="solidFgAcc1" presStyleIdx="1" presStyleCnt="3" custScaleX="39496"/>
      <dgm:spPr/>
    </dgm:pt>
    <dgm:pt modelId="{F0DF48A9-7D38-4D5E-939C-A805E49F3E6C}" type="pres">
      <dgm:prSet presAssocID="{5E340AF4-12E4-4CB0-A336-692B5366D12D}" presName="text_3" presStyleLbl="node1" presStyleIdx="2" presStyleCnt="3">
        <dgm:presLayoutVars>
          <dgm:bulletEnabled val="1"/>
        </dgm:presLayoutVars>
      </dgm:prSet>
      <dgm:spPr/>
      <dgm:t>
        <a:bodyPr/>
        <a:lstStyle/>
        <a:p>
          <a:endParaRPr lang="en-US"/>
        </a:p>
      </dgm:t>
    </dgm:pt>
    <dgm:pt modelId="{1B48CDF2-6730-474F-A16F-65C3612D648E}" type="pres">
      <dgm:prSet presAssocID="{5E340AF4-12E4-4CB0-A336-692B5366D12D}" presName="accent_3" presStyleCnt="0"/>
      <dgm:spPr/>
    </dgm:pt>
    <dgm:pt modelId="{A57C36EF-6CF2-47B6-A371-3CF6CC6808BF}" type="pres">
      <dgm:prSet presAssocID="{5E340AF4-12E4-4CB0-A336-692B5366D12D}" presName="accentRepeatNode" presStyleLbl="solidFgAcc1" presStyleIdx="2" presStyleCnt="3" custScaleX="39685"/>
      <dgm:spPr/>
    </dgm:pt>
  </dgm:ptLst>
  <dgm:cxnLst>
    <dgm:cxn modelId="{F0208F5E-AE12-4A50-AA8B-DD7F36EE609B}" type="presOf" srcId="{AC040696-0D1F-4661-BAD2-7AC241A78DE5}" destId="{37692125-88F7-4377-B0C0-55B640F4DE17}" srcOrd="0" destOrd="0" presId="urn:microsoft.com/office/officeart/2008/layout/VerticalCurvedList"/>
    <dgm:cxn modelId="{363A5AEB-D8C1-41D4-B84F-5FC9D0B6CB60}" srcId="{8AD6A097-C6ED-40FB-9531-87B65AA52692}" destId="{139A0049-AEF2-46F6-8C44-B5CF31C0661C}" srcOrd="0" destOrd="0" parTransId="{DEFB5119-2866-47BD-8D76-DD31C775CB62}" sibTransId="{AC040696-0D1F-4661-BAD2-7AC241A78DE5}"/>
    <dgm:cxn modelId="{8B73987F-D575-42DD-B6F1-FD21D9CCA704}" type="presOf" srcId="{61F1893E-8562-4D51-A616-E7120BCC4EE4}" destId="{12418354-17F0-4D50-88F9-45244F2F4F05}" srcOrd="0" destOrd="0" presId="urn:microsoft.com/office/officeart/2008/layout/VerticalCurvedList"/>
    <dgm:cxn modelId="{72469966-B5C1-4846-A500-7C8C94484AF3}" srcId="{8AD6A097-C6ED-40FB-9531-87B65AA52692}" destId="{61F1893E-8562-4D51-A616-E7120BCC4EE4}" srcOrd="1" destOrd="0" parTransId="{EABD3226-C50B-4CBD-BAB0-78710674B6F0}" sibTransId="{C003697C-A89D-40AB-85DC-D44F79C3B316}"/>
    <dgm:cxn modelId="{AF9DCA81-424C-4565-A8CA-258445D53503}" srcId="{8AD6A097-C6ED-40FB-9531-87B65AA52692}" destId="{5E340AF4-12E4-4CB0-A336-692B5366D12D}" srcOrd="2" destOrd="0" parTransId="{D3610169-9A31-4F5D-9EAF-BA9065C3AFBC}" sibTransId="{61AC0674-D6EB-4645-BB23-15BFF11B225E}"/>
    <dgm:cxn modelId="{3E06B9C6-4CDC-4C85-8301-4B65249788DD}" type="presOf" srcId="{8AD6A097-C6ED-40FB-9531-87B65AA52692}" destId="{CB58608E-C6F9-4735-9D64-2DDA241A1909}" srcOrd="0" destOrd="0" presId="urn:microsoft.com/office/officeart/2008/layout/VerticalCurvedList"/>
    <dgm:cxn modelId="{058C8080-1C8E-4A64-B630-8C978A538546}" type="presOf" srcId="{5E340AF4-12E4-4CB0-A336-692B5366D12D}" destId="{F0DF48A9-7D38-4D5E-939C-A805E49F3E6C}" srcOrd="0" destOrd="0" presId="urn:microsoft.com/office/officeart/2008/layout/VerticalCurvedList"/>
    <dgm:cxn modelId="{991B4F22-DC77-4B5B-AC03-C229CB274CC7}" type="presOf" srcId="{139A0049-AEF2-46F6-8C44-B5CF31C0661C}" destId="{FCB4960C-1850-41A1-9FA5-255314D079BA}" srcOrd="0" destOrd="0" presId="urn:microsoft.com/office/officeart/2008/layout/VerticalCurvedList"/>
    <dgm:cxn modelId="{EB7BC652-FF1E-46CB-B469-F04D2DEA6F38}" type="presParOf" srcId="{CB58608E-C6F9-4735-9D64-2DDA241A1909}" destId="{AB278A90-D8A2-4FCD-82FB-4F6FEFCAE741}" srcOrd="0" destOrd="0" presId="urn:microsoft.com/office/officeart/2008/layout/VerticalCurvedList"/>
    <dgm:cxn modelId="{D752B605-B6DB-4998-8277-D893EB8AB1EE}" type="presParOf" srcId="{AB278A90-D8A2-4FCD-82FB-4F6FEFCAE741}" destId="{763C46BA-B59D-4C3B-ADAA-0CB5B6A5A195}" srcOrd="0" destOrd="0" presId="urn:microsoft.com/office/officeart/2008/layout/VerticalCurvedList"/>
    <dgm:cxn modelId="{75F12369-990B-42CE-BCB5-B45C0E407C75}" type="presParOf" srcId="{763C46BA-B59D-4C3B-ADAA-0CB5B6A5A195}" destId="{0493302D-18BC-4909-8452-0D68E23C88A3}" srcOrd="0" destOrd="0" presId="urn:microsoft.com/office/officeart/2008/layout/VerticalCurvedList"/>
    <dgm:cxn modelId="{C2433F36-3632-4FAA-9B25-616521A68C22}" type="presParOf" srcId="{763C46BA-B59D-4C3B-ADAA-0CB5B6A5A195}" destId="{37692125-88F7-4377-B0C0-55B640F4DE17}" srcOrd="1" destOrd="0" presId="urn:microsoft.com/office/officeart/2008/layout/VerticalCurvedList"/>
    <dgm:cxn modelId="{0C84F64D-F065-4F87-9156-96BF95B3F152}" type="presParOf" srcId="{763C46BA-B59D-4C3B-ADAA-0CB5B6A5A195}" destId="{6BB8B95D-9C70-4A16-BBFF-D3C294605BAE}" srcOrd="2" destOrd="0" presId="urn:microsoft.com/office/officeart/2008/layout/VerticalCurvedList"/>
    <dgm:cxn modelId="{A9F71B5A-D500-44EF-8DF9-61B2FDD89D5C}" type="presParOf" srcId="{763C46BA-B59D-4C3B-ADAA-0CB5B6A5A195}" destId="{F8CF6F17-F1E5-413F-AC49-59AEB80EE3A1}" srcOrd="3" destOrd="0" presId="urn:microsoft.com/office/officeart/2008/layout/VerticalCurvedList"/>
    <dgm:cxn modelId="{DED9E0E8-AD69-4188-A1FD-0AA2D1094855}" type="presParOf" srcId="{AB278A90-D8A2-4FCD-82FB-4F6FEFCAE741}" destId="{FCB4960C-1850-41A1-9FA5-255314D079BA}" srcOrd="1" destOrd="0" presId="urn:microsoft.com/office/officeart/2008/layout/VerticalCurvedList"/>
    <dgm:cxn modelId="{D54698C9-A140-4C58-8244-126CC2E4A797}" type="presParOf" srcId="{AB278A90-D8A2-4FCD-82FB-4F6FEFCAE741}" destId="{E5E03AAA-5E94-4D9D-B9E3-5D68BCC514E1}" srcOrd="2" destOrd="0" presId="urn:microsoft.com/office/officeart/2008/layout/VerticalCurvedList"/>
    <dgm:cxn modelId="{B2A4B30C-CD07-4FE9-ADF5-804D38BEE33D}" type="presParOf" srcId="{E5E03AAA-5E94-4D9D-B9E3-5D68BCC514E1}" destId="{B23DAF5A-4451-4AD3-A808-39DE752A50FA}" srcOrd="0" destOrd="0" presId="urn:microsoft.com/office/officeart/2008/layout/VerticalCurvedList"/>
    <dgm:cxn modelId="{783D008E-A607-40C2-AD3F-DE7196C691F8}" type="presParOf" srcId="{AB278A90-D8A2-4FCD-82FB-4F6FEFCAE741}" destId="{12418354-17F0-4D50-88F9-45244F2F4F05}" srcOrd="3" destOrd="0" presId="urn:microsoft.com/office/officeart/2008/layout/VerticalCurvedList"/>
    <dgm:cxn modelId="{694F4500-CEE1-452A-AFA8-6C1DC03FA2D9}" type="presParOf" srcId="{AB278A90-D8A2-4FCD-82FB-4F6FEFCAE741}" destId="{067369E7-0685-4301-8CB5-1EC7F9223460}" srcOrd="4" destOrd="0" presId="urn:microsoft.com/office/officeart/2008/layout/VerticalCurvedList"/>
    <dgm:cxn modelId="{F4B93FD8-0ED2-4E8D-8090-8E38FDF16A91}" type="presParOf" srcId="{067369E7-0685-4301-8CB5-1EC7F9223460}" destId="{4DCD189C-BC51-4C69-A075-27E57871E285}" srcOrd="0" destOrd="0" presId="urn:microsoft.com/office/officeart/2008/layout/VerticalCurvedList"/>
    <dgm:cxn modelId="{DB580C59-D5AA-49F6-83CC-C04873EBBE0C}" type="presParOf" srcId="{AB278A90-D8A2-4FCD-82FB-4F6FEFCAE741}" destId="{F0DF48A9-7D38-4D5E-939C-A805E49F3E6C}" srcOrd="5" destOrd="0" presId="urn:microsoft.com/office/officeart/2008/layout/VerticalCurvedList"/>
    <dgm:cxn modelId="{8E7106B4-222E-4011-88B0-D00B71E47112}" type="presParOf" srcId="{AB278A90-D8A2-4FCD-82FB-4F6FEFCAE741}" destId="{1B48CDF2-6730-474F-A16F-65C3612D648E}" srcOrd="6" destOrd="0" presId="urn:microsoft.com/office/officeart/2008/layout/VerticalCurvedList"/>
    <dgm:cxn modelId="{87BEC72E-A749-4B3D-AFA1-FF3091A9E084}" type="presParOf" srcId="{1B48CDF2-6730-474F-A16F-65C3612D648E}" destId="{A57C36EF-6CF2-47B6-A371-3CF6CC6808BF}"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5AE886-1AC2-4264-A4D4-B726E92B9373}"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n-US"/>
        </a:p>
      </dgm:t>
    </dgm:pt>
    <dgm:pt modelId="{F50E15D4-68E7-4B3B-BF9A-17C340126394}">
      <dgm:prSet phldrT="[Text]"/>
      <dgm:spPr/>
      <dgm:t>
        <a:bodyPr/>
        <a:lstStyle/>
        <a:p>
          <a:r>
            <a:rPr lang="en-US" dirty="0" smtClean="0"/>
            <a:t>GV THCS</a:t>
          </a:r>
          <a:endParaRPr lang="en-US" dirty="0"/>
        </a:p>
      </dgm:t>
    </dgm:pt>
    <dgm:pt modelId="{032CD72F-BA2D-4ECC-8DD7-87A91A75549F}" type="parTrans" cxnId="{BB327EEB-BCF8-4356-B287-EC0F78B4927D}">
      <dgm:prSet/>
      <dgm:spPr/>
      <dgm:t>
        <a:bodyPr/>
        <a:lstStyle/>
        <a:p>
          <a:endParaRPr lang="en-US"/>
        </a:p>
      </dgm:t>
    </dgm:pt>
    <dgm:pt modelId="{15693650-8AB5-4782-BA2B-A5A4E8692EE5}" type="sibTrans" cxnId="{BB327EEB-BCF8-4356-B287-EC0F78B4927D}">
      <dgm:prSet/>
      <dgm:spPr/>
      <dgm:t>
        <a:bodyPr/>
        <a:lstStyle/>
        <a:p>
          <a:endParaRPr lang="en-US"/>
        </a:p>
      </dgm:t>
    </dgm:pt>
    <dgm:pt modelId="{FDF7C0B9-3A05-4C67-93BA-C42F870205EF}">
      <dgm:prSet phldrT="[Text]"/>
      <dgm:spPr/>
      <dgm:t>
        <a:bodyPr/>
        <a:lstStyle/>
        <a:p>
          <a:r>
            <a:rPr lang="en-US" dirty="0" smtClean="0">
              <a:latin typeface="Times New Roman" pitchFamily="18" charset="0"/>
              <a:cs typeface="Times New Roman" pitchFamily="18" charset="0"/>
            </a:rPr>
            <a:t>hạng I -V.07.04.10</a:t>
          </a:r>
          <a:endParaRPr lang="en-US" dirty="0"/>
        </a:p>
      </dgm:t>
    </dgm:pt>
    <dgm:pt modelId="{7AE0CF97-F765-43FD-A705-7B87C832319A}" type="parTrans" cxnId="{B03DFD31-B947-44ED-8B22-C1A84D5B44D7}">
      <dgm:prSet/>
      <dgm:spPr/>
      <dgm:t>
        <a:bodyPr/>
        <a:lstStyle/>
        <a:p>
          <a:endParaRPr lang="en-US"/>
        </a:p>
      </dgm:t>
    </dgm:pt>
    <dgm:pt modelId="{E67CEF2B-DDD1-4F76-AEFE-A39257A3F0BB}" type="sibTrans" cxnId="{B03DFD31-B947-44ED-8B22-C1A84D5B44D7}">
      <dgm:prSet/>
      <dgm:spPr/>
      <dgm:t>
        <a:bodyPr/>
        <a:lstStyle/>
        <a:p>
          <a:endParaRPr lang="en-US"/>
        </a:p>
      </dgm:t>
    </dgm:pt>
    <dgm:pt modelId="{63B92CE9-B321-4471-8E8F-E2C8966B4468}">
      <dgm:prSet phldrT="[Text]"/>
      <dgm:spPr/>
      <dgm:t>
        <a:bodyPr/>
        <a:lstStyle/>
        <a:p>
          <a:r>
            <a:rPr lang="en-US" dirty="0" smtClean="0"/>
            <a:t>GV THPT</a:t>
          </a:r>
          <a:endParaRPr lang="en-US" dirty="0"/>
        </a:p>
      </dgm:t>
    </dgm:pt>
    <dgm:pt modelId="{2BD5BF51-8326-47DA-BB79-44CC8F63C7B5}" type="parTrans" cxnId="{D3BCD000-7E49-4A4A-983B-B150087AB67B}">
      <dgm:prSet/>
      <dgm:spPr/>
      <dgm:t>
        <a:bodyPr/>
        <a:lstStyle/>
        <a:p>
          <a:endParaRPr lang="en-US"/>
        </a:p>
      </dgm:t>
    </dgm:pt>
    <dgm:pt modelId="{1D9EFD84-1C57-4239-BA90-F7D5846D7FC7}" type="sibTrans" cxnId="{D3BCD000-7E49-4A4A-983B-B150087AB67B}">
      <dgm:prSet/>
      <dgm:spPr/>
      <dgm:t>
        <a:bodyPr/>
        <a:lstStyle/>
        <a:p>
          <a:endParaRPr lang="en-US"/>
        </a:p>
      </dgm:t>
    </dgm:pt>
    <dgm:pt modelId="{DA36EE2B-CDDD-4305-98C4-755BF264F217}">
      <dgm:prSet phldrT="[Text]"/>
      <dgm:spPr/>
      <dgm:t>
        <a:bodyPr/>
        <a:lstStyle/>
        <a:p>
          <a:r>
            <a:rPr lang="en-US" dirty="0" smtClean="0">
              <a:latin typeface="Times New Roman" pitchFamily="18" charset="0"/>
              <a:cs typeface="Times New Roman" pitchFamily="18" charset="0"/>
            </a:rPr>
            <a:t>hạng I - V.07.05.13</a:t>
          </a:r>
          <a:endParaRPr lang="en-US" dirty="0"/>
        </a:p>
      </dgm:t>
    </dgm:pt>
    <dgm:pt modelId="{09973CD8-4EB4-4CBC-83CF-73D4435D7868}" type="parTrans" cxnId="{713D5EAD-26FE-444A-8CE0-1A565EA55C16}">
      <dgm:prSet/>
      <dgm:spPr/>
      <dgm:t>
        <a:bodyPr/>
        <a:lstStyle/>
        <a:p>
          <a:endParaRPr lang="en-US"/>
        </a:p>
      </dgm:t>
    </dgm:pt>
    <dgm:pt modelId="{95319D57-EAD6-4BD3-A71B-4D3EFF2C14B7}" type="sibTrans" cxnId="{713D5EAD-26FE-444A-8CE0-1A565EA55C16}">
      <dgm:prSet/>
      <dgm:spPr/>
      <dgm:t>
        <a:bodyPr/>
        <a:lstStyle/>
        <a:p>
          <a:endParaRPr lang="en-US"/>
        </a:p>
      </dgm:t>
    </dgm:pt>
    <dgm:pt modelId="{4FB140BF-CAD5-4791-8C7A-A72488C83D3B}">
      <dgm:prSet/>
      <dgm:spPr/>
      <dgm:t>
        <a:bodyPr/>
        <a:lstStyle/>
        <a:p>
          <a:r>
            <a:rPr lang="en-US" dirty="0" smtClean="0">
              <a:latin typeface="Times New Roman" pitchFamily="18" charset="0"/>
              <a:cs typeface="Times New Roman" pitchFamily="18" charset="0"/>
            </a:rPr>
            <a:t>hạng II - V.07.04.11</a:t>
          </a:r>
        </a:p>
      </dgm:t>
    </dgm:pt>
    <dgm:pt modelId="{92332DA8-75F0-49A7-87D8-43305B7F5AAB}" type="parTrans" cxnId="{E52EB02F-EB66-4F2F-8D47-F9D3ABF3DB4B}">
      <dgm:prSet/>
      <dgm:spPr/>
      <dgm:t>
        <a:bodyPr/>
        <a:lstStyle/>
        <a:p>
          <a:endParaRPr lang="en-US"/>
        </a:p>
      </dgm:t>
    </dgm:pt>
    <dgm:pt modelId="{A1C4E5FB-E886-4269-9F35-56CFA6F1F70F}" type="sibTrans" cxnId="{E52EB02F-EB66-4F2F-8D47-F9D3ABF3DB4B}">
      <dgm:prSet/>
      <dgm:spPr/>
      <dgm:t>
        <a:bodyPr/>
        <a:lstStyle/>
        <a:p>
          <a:endParaRPr lang="en-US"/>
        </a:p>
      </dgm:t>
    </dgm:pt>
    <dgm:pt modelId="{DBD1247C-2345-4B30-883B-C9978D2707EF}">
      <dgm:prSet/>
      <dgm:spPr/>
      <dgm:t>
        <a:bodyPr/>
        <a:lstStyle/>
        <a:p>
          <a:r>
            <a:rPr lang="en-US" dirty="0" smtClean="0">
              <a:latin typeface="Times New Roman" pitchFamily="18" charset="0"/>
              <a:cs typeface="Times New Roman" pitchFamily="18" charset="0"/>
            </a:rPr>
            <a:t>hạng III - V.07.04.12</a:t>
          </a:r>
        </a:p>
      </dgm:t>
    </dgm:pt>
    <dgm:pt modelId="{FC30F53A-044A-42DE-ACF6-E4E39B996D1B}" type="parTrans" cxnId="{D72D7924-FDE3-4D56-988A-502625529B44}">
      <dgm:prSet/>
      <dgm:spPr/>
      <dgm:t>
        <a:bodyPr/>
        <a:lstStyle/>
        <a:p>
          <a:endParaRPr lang="en-US"/>
        </a:p>
      </dgm:t>
    </dgm:pt>
    <dgm:pt modelId="{53B976EA-E87B-41F0-B792-C95771C3F8FB}" type="sibTrans" cxnId="{D72D7924-FDE3-4D56-988A-502625529B44}">
      <dgm:prSet/>
      <dgm:spPr/>
      <dgm:t>
        <a:bodyPr/>
        <a:lstStyle/>
        <a:p>
          <a:endParaRPr lang="en-US"/>
        </a:p>
      </dgm:t>
    </dgm:pt>
    <dgm:pt modelId="{523E023E-446A-4F0C-B3BD-18C249381F6B}">
      <dgm:prSet/>
      <dgm:spPr/>
      <dgm:t>
        <a:bodyPr/>
        <a:lstStyle/>
        <a:p>
          <a:r>
            <a:rPr lang="en-US" dirty="0" smtClean="0">
              <a:latin typeface="Times New Roman" pitchFamily="18" charset="0"/>
              <a:cs typeface="Times New Roman" pitchFamily="18" charset="0"/>
            </a:rPr>
            <a:t>hạng II - V.07.05.14</a:t>
          </a:r>
        </a:p>
      </dgm:t>
    </dgm:pt>
    <dgm:pt modelId="{36E350BA-B4EB-49C7-BD9C-A13067FCC1A7}" type="parTrans" cxnId="{AFFEBC7E-5344-4E18-9F9D-237DBF9A2698}">
      <dgm:prSet/>
      <dgm:spPr/>
      <dgm:t>
        <a:bodyPr/>
        <a:lstStyle/>
        <a:p>
          <a:endParaRPr lang="en-US"/>
        </a:p>
      </dgm:t>
    </dgm:pt>
    <dgm:pt modelId="{623996E7-ECD7-4251-85AB-16305DCB4B38}" type="sibTrans" cxnId="{AFFEBC7E-5344-4E18-9F9D-237DBF9A2698}">
      <dgm:prSet/>
      <dgm:spPr/>
      <dgm:t>
        <a:bodyPr/>
        <a:lstStyle/>
        <a:p>
          <a:endParaRPr lang="en-US"/>
        </a:p>
      </dgm:t>
    </dgm:pt>
    <dgm:pt modelId="{D8E00728-2642-4665-A735-8B81956F4E82}">
      <dgm:prSet/>
      <dgm:spPr/>
      <dgm:t>
        <a:bodyPr/>
        <a:lstStyle/>
        <a:p>
          <a:r>
            <a:rPr lang="en-US" dirty="0" smtClean="0">
              <a:latin typeface="Times New Roman" pitchFamily="18" charset="0"/>
              <a:cs typeface="Times New Roman" pitchFamily="18" charset="0"/>
            </a:rPr>
            <a:t>hạng III -  V.07.05.15</a:t>
          </a:r>
        </a:p>
      </dgm:t>
    </dgm:pt>
    <dgm:pt modelId="{E108F6BF-A286-47D9-B4CA-59A82BC0BBDB}" type="parTrans" cxnId="{2683A4E1-57EF-4D6A-9411-AC11CE757082}">
      <dgm:prSet/>
      <dgm:spPr/>
      <dgm:t>
        <a:bodyPr/>
        <a:lstStyle/>
        <a:p>
          <a:endParaRPr lang="en-US"/>
        </a:p>
      </dgm:t>
    </dgm:pt>
    <dgm:pt modelId="{5B2E4B64-134E-42FC-9C3B-9B4A21B61D67}" type="sibTrans" cxnId="{2683A4E1-57EF-4D6A-9411-AC11CE757082}">
      <dgm:prSet/>
      <dgm:spPr/>
      <dgm:t>
        <a:bodyPr/>
        <a:lstStyle/>
        <a:p>
          <a:endParaRPr lang="en-US"/>
        </a:p>
      </dgm:t>
    </dgm:pt>
    <dgm:pt modelId="{01EAE660-A5AA-42C4-A97B-EA7B5245B952}" type="pres">
      <dgm:prSet presAssocID="{AB5AE886-1AC2-4264-A4D4-B726E92B9373}" presName="Name0" presStyleCnt="0">
        <dgm:presLayoutVars>
          <dgm:dir/>
          <dgm:animLvl val="lvl"/>
          <dgm:resizeHandles val="exact"/>
        </dgm:presLayoutVars>
      </dgm:prSet>
      <dgm:spPr/>
      <dgm:t>
        <a:bodyPr/>
        <a:lstStyle/>
        <a:p>
          <a:endParaRPr lang="en-US"/>
        </a:p>
      </dgm:t>
    </dgm:pt>
    <dgm:pt modelId="{051B9E18-75C5-410B-B973-07445CB48254}" type="pres">
      <dgm:prSet presAssocID="{F50E15D4-68E7-4B3B-BF9A-17C340126394}" presName="compositeNode" presStyleCnt="0">
        <dgm:presLayoutVars>
          <dgm:bulletEnabled val="1"/>
        </dgm:presLayoutVars>
      </dgm:prSet>
      <dgm:spPr/>
    </dgm:pt>
    <dgm:pt modelId="{8C2A91F6-6D7D-4FA1-8763-2EEE60137BBB}" type="pres">
      <dgm:prSet presAssocID="{F50E15D4-68E7-4B3B-BF9A-17C340126394}" presName="bgRect" presStyleLbl="node1" presStyleIdx="0" presStyleCnt="2"/>
      <dgm:spPr/>
      <dgm:t>
        <a:bodyPr/>
        <a:lstStyle/>
        <a:p>
          <a:endParaRPr lang="en-US"/>
        </a:p>
      </dgm:t>
    </dgm:pt>
    <dgm:pt modelId="{AE102C70-9726-49A6-89F8-821336EAEFDC}" type="pres">
      <dgm:prSet presAssocID="{F50E15D4-68E7-4B3B-BF9A-17C340126394}" presName="parentNode" presStyleLbl="node1" presStyleIdx="0" presStyleCnt="2">
        <dgm:presLayoutVars>
          <dgm:chMax val="0"/>
          <dgm:bulletEnabled val="1"/>
        </dgm:presLayoutVars>
      </dgm:prSet>
      <dgm:spPr/>
      <dgm:t>
        <a:bodyPr/>
        <a:lstStyle/>
        <a:p>
          <a:endParaRPr lang="en-US"/>
        </a:p>
      </dgm:t>
    </dgm:pt>
    <dgm:pt modelId="{B362C703-CF22-4BDF-AB36-2EDCFC9A1297}" type="pres">
      <dgm:prSet presAssocID="{F50E15D4-68E7-4B3B-BF9A-17C340126394}" presName="childNode" presStyleLbl="node1" presStyleIdx="0" presStyleCnt="2">
        <dgm:presLayoutVars>
          <dgm:bulletEnabled val="1"/>
        </dgm:presLayoutVars>
      </dgm:prSet>
      <dgm:spPr/>
      <dgm:t>
        <a:bodyPr/>
        <a:lstStyle/>
        <a:p>
          <a:endParaRPr lang="en-US"/>
        </a:p>
      </dgm:t>
    </dgm:pt>
    <dgm:pt modelId="{6518A958-71FC-4940-868A-EA5BE73D0DE9}" type="pres">
      <dgm:prSet presAssocID="{15693650-8AB5-4782-BA2B-A5A4E8692EE5}" presName="hSp" presStyleCnt="0"/>
      <dgm:spPr/>
    </dgm:pt>
    <dgm:pt modelId="{A05B68DF-580C-4DC0-866F-4ED9F0DC84D5}" type="pres">
      <dgm:prSet presAssocID="{15693650-8AB5-4782-BA2B-A5A4E8692EE5}" presName="vProcSp" presStyleCnt="0"/>
      <dgm:spPr/>
    </dgm:pt>
    <dgm:pt modelId="{BA49E217-0553-4C6B-90DB-6AE943D1863D}" type="pres">
      <dgm:prSet presAssocID="{15693650-8AB5-4782-BA2B-A5A4E8692EE5}" presName="vSp1" presStyleCnt="0"/>
      <dgm:spPr/>
    </dgm:pt>
    <dgm:pt modelId="{22DCB683-7E39-45C9-818F-57D1E56E5B7F}" type="pres">
      <dgm:prSet presAssocID="{15693650-8AB5-4782-BA2B-A5A4E8692EE5}" presName="simulatedConn" presStyleLbl="solidFgAcc1" presStyleIdx="0" presStyleCnt="1"/>
      <dgm:spPr/>
    </dgm:pt>
    <dgm:pt modelId="{9FE9E9B5-5A2C-4CA3-93BC-9B57BB1B80F6}" type="pres">
      <dgm:prSet presAssocID="{15693650-8AB5-4782-BA2B-A5A4E8692EE5}" presName="vSp2" presStyleCnt="0"/>
      <dgm:spPr/>
    </dgm:pt>
    <dgm:pt modelId="{DB8CE928-4487-476F-957B-9575193D8098}" type="pres">
      <dgm:prSet presAssocID="{15693650-8AB5-4782-BA2B-A5A4E8692EE5}" presName="sibTrans" presStyleCnt="0"/>
      <dgm:spPr/>
    </dgm:pt>
    <dgm:pt modelId="{25990C4C-AD01-4FCD-9117-969C729C5F12}" type="pres">
      <dgm:prSet presAssocID="{63B92CE9-B321-4471-8E8F-E2C8966B4468}" presName="compositeNode" presStyleCnt="0">
        <dgm:presLayoutVars>
          <dgm:bulletEnabled val="1"/>
        </dgm:presLayoutVars>
      </dgm:prSet>
      <dgm:spPr/>
    </dgm:pt>
    <dgm:pt modelId="{9E1F4807-A0E6-456C-A556-BC43B0FB49B4}" type="pres">
      <dgm:prSet presAssocID="{63B92CE9-B321-4471-8E8F-E2C8966B4468}" presName="bgRect" presStyleLbl="node1" presStyleIdx="1" presStyleCnt="2"/>
      <dgm:spPr/>
      <dgm:t>
        <a:bodyPr/>
        <a:lstStyle/>
        <a:p>
          <a:endParaRPr lang="en-US"/>
        </a:p>
      </dgm:t>
    </dgm:pt>
    <dgm:pt modelId="{FC93E4FB-D0F4-43DD-BB34-B4C86DF2B19C}" type="pres">
      <dgm:prSet presAssocID="{63B92CE9-B321-4471-8E8F-E2C8966B4468}" presName="parentNode" presStyleLbl="node1" presStyleIdx="1" presStyleCnt="2">
        <dgm:presLayoutVars>
          <dgm:chMax val="0"/>
          <dgm:bulletEnabled val="1"/>
        </dgm:presLayoutVars>
      </dgm:prSet>
      <dgm:spPr/>
      <dgm:t>
        <a:bodyPr/>
        <a:lstStyle/>
        <a:p>
          <a:endParaRPr lang="en-US"/>
        </a:p>
      </dgm:t>
    </dgm:pt>
    <dgm:pt modelId="{1144606E-F9B8-409B-8C8D-C6D8F9C6AA1A}" type="pres">
      <dgm:prSet presAssocID="{63B92CE9-B321-4471-8E8F-E2C8966B4468}" presName="childNode" presStyleLbl="node1" presStyleIdx="1" presStyleCnt="2">
        <dgm:presLayoutVars>
          <dgm:bulletEnabled val="1"/>
        </dgm:presLayoutVars>
      </dgm:prSet>
      <dgm:spPr/>
      <dgm:t>
        <a:bodyPr/>
        <a:lstStyle/>
        <a:p>
          <a:endParaRPr lang="en-US"/>
        </a:p>
      </dgm:t>
    </dgm:pt>
  </dgm:ptLst>
  <dgm:cxnLst>
    <dgm:cxn modelId="{713D5EAD-26FE-444A-8CE0-1A565EA55C16}" srcId="{63B92CE9-B321-4471-8E8F-E2C8966B4468}" destId="{DA36EE2B-CDDD-4305-98C4-755BF264F217}" srcOrd="0" destOrd="0" parTransId="{09973CD8-4EB4-4CBC-83CF-73D4435D7868}" sibTransId="{95319D57-EAD6-4BD3-A71B-4D3EFF2C14B7}"/>
    <dgm:cxn modelId="{D72D7924-FDE3-4D56-988A-502625529B44}" srcId="{F50E15D4-68E7-4B3B-BF9A-17C340126394}" destId="{DBD1247C-2345-4B30-883B-C9978D2707EF}" srcOrd="2" destOrd="0" parTransId="{FC30F53A-044A-42DE-ACF6-E4E39B996D1B}" sibTransId="{53B976EA-E87B-41F0-B792-C95771C3F8FB}"/>
    <dgm:cxn modelId="{C1CE8500-D516-47E0-B5C8-0CB251ABB332}" type="presOf" srcId="{DA36EE2B-CDDD-4305-98C4-755BF264F217}" destId="{1144606E-F9B8-409B-8C8D-C6D8F9C6AA1A}" srcOrd="0" destOrd="0" presId="urn:microsoft.com/office/officeart/2005/8/layout/hProcess7#2"/>
    <dgm:cxn modelId="{7FCD28A0-A977-476B-B251-8EB589548994}" type="presOf" srcId="{63B92CE9-B321-4471-8E8F-E2C8966B4468}" destId="{FC93E4FB-D0F4-43DD-BB34-B4C86DF2B19C}" srcOrd="1" destOrd="0" presId="urn:microsoft.com/office/officeart/2005/8/layout/hProcess7#2"/>
    <dgm:cxn modelId="{7DECC4D0-B854-45F8-A83C-21ED91569CF2}" type="presOf" srcId="{F50E15D4-68E7-4B3B-BF9A-17C340126394}" destId="{AE102C70-9726-49A6-89F8-821336EAEFDC}" srcOrd="1" destOrd="0" presId="urn:microsoft.com/office/officeart/2005/8/layout/hProcess7#2"/>
    <dgm:cxn modelId="{9CDA0284-BFBE-4DC7-8AD7-061A91546C89}" type="presOf" srcId="{FDF7C0B9-3A05-4C67-93BA-C42F870205EF}" destId="{B362C703-CF22-4BDF-AB36-2EDCFC9A1297}" srcOrd="0" destOrd="0" presId="urn:microsoft.com/office/officeart/2005/8/layout/hProcess7#2"/>
    <dgm:cxn modelId="{B03DFD31-B947-44ED-8B22-C1A84D5B44D7}" srcId="{F50E15D4-68E7-4B3B-BF9A-17C340126394}" destId="{FDF7C0B9-3A05-4C67-93BA-C42F870205EF}" srcOrd="0" destOrd="0" parTransId="{7AE0CF97-F765-43FD-A705-7B87C832319A}" sibTransId="{E67CEF2B-DDD1-4F76-AEFE-A39257A3F0BB}"/>
    <dgm:cxn modelId="{BB327EEB-BCF8-4356-B287-EC0F78B4927D}" srcId="{AB5AE886-1AC2-4264-A4D4-B726E92B9373}" destId="{F50E15D4-68E7-4B3B-BF9A-17C340126394}" srcOrd="0" destOrd="0" parTransId="{032CD72F-BA2D-4ECC-8DD7-87A91A75549F}" sibTransId="{15693650-8AB5-4782-BA2B-A5A4E8692EE5}"/>
    <dgm:cxn modelId="{FDD31F1A-EF22-42D2-BA95-8CBB47121470}" type="presOf" srcId="{63B92CE9-B321-4471-8E8F-E2C8966B4468}" destId="{9E1F4807-A0E6-456C-A556-BC43B0FB49B4}" srcOrd="0" destOrd="0" presId="urn:microsoft.com/office/officeart/2005/8/layout/hProcess7#2"/>
    <dgm:cxn modelId="{F423A9C4-E76B-4722-90A5-DC8F935F6E38}" type="presOf" srcId="{523E023E-446A-4F0C-B3BD-18C249381F6B}" destId="{1144606E-F9B8-409B-8C8D-C6D8F9C6AA1A}" srcOrd="0" destOrd="1" presId="urn:microsoft.com/office/officeart/2005/8/layout/hProcess7#2"/>
    <dgm:cxn modelId="{D3BCD000-7E49-4A4A-983B-B150087AB67B}" srcId="{AB5AE886-1AC2-4264-A4D4-B726E92B9373}" destId="{63B92CE9-B321-4471-8E8F-E2C8966B4468}" srcOrd="1" destOrd="0" parTransId="{2BD5BF51-8326-47DA-BB79-44CC8F63C7B5}" sibTransId="{1D9EFD84-1C57-4239-BA90-F7D5846D7FC7}"/>
    <dgm:cxn modelId="{E52EB02F-EB66-4F2F-8D47-F9D3ABF3DB4B}" srcId="{F50E15D4-68E7-4B3B-BF9A-17C340126394}" destId="{4FB140BF-CAD5-4791-8C7A-A72488C83D3B}" srcOrd="1" destOrd="0" parTransId="{92332DA8-75F0-49A7-87D8-43305B7F5AAB}" sibTransId="{A1C4E5FB-E886-4269-9F35-56CFA6F1F70F}"/>
    <dgm:cxn modelId="{690F1409-5E18-46E7-9D01-7FA2B79E9F43}" type="presOf" srcId="{AB5AE886-1AC2-4264-A4D4-B726E92B9373}" destId="{01EAE660-A5AA-42C4-A97B-EA7B5245B952}" srcOrd="0" destOrd="0" presId="urn:microsoft.com/office/officeart/2005/8/layout/hProcess7#2"/>
    <dgm:cxn modelId="{FB037FE1-CC50-4AE8-9733-FBAA4A47EA11}" type="presOf" srcId="{DBD1247C-2345-4B30-883B-C9978D2707EF}" destId="{B362C703-CF22-4BDF-AB36-2EDCFC9A1297}" srcOrd="0" destOrd="2" presId="urn:microsoft.com/office/officeart/2005/8/layout/hProcess7#2"/>
    <dgm:cxn modelId="{74AAFDD2-B7D7-4F10-924D-596350AB272F}" type="presOf" srcId="{D8E00728-2642-4665-A735-8B81956F4E82}" destId="{1144606E-F9B8-409B-8C8D-C6D8F9C6AA1A}" srcOrd="0" destOrd="2" presId="urn:microsoft.com/office/officeart/2005/8/layout/hProcess7#2"/>
    <dgm:cxn modelId="{AFFEBC7E-5344-4E18-9F9D-237DBF9A2698}" srcId="{63B92CE9-B321-4471-8E8F-E2C8966B4468}" destId="{523E023E-446A-4F0C-B3BD-18C249381F6B}" srcOrd="1" destOrd="0" parTransId="{36E350BA-B4EB-49C7-BD9C-A13067FCC1A7}" sibTransId="{623996E7-ECD7-4251-85AB-16305DCB4B38}"/>
    <dgm:cxn modelId="{2683A4E1-57EF-4D6A-9411-AC11CE757082}" srcId="{63B92CE9-B321-4471-8E8F-E2C8966B4468}" destId="{D8E00728-2642-4665-A735-8B81956F4E82}" srcOrd="2" destOrd="0" parTransId="{E108F6BF-A286-47D9-B4CA-59A82BC0BBDB}" sibTransId="{5B2E4B64-134E-42FC-9C3B-9B4A21B61D67}"/>
    <dgm:cxn modelId="{9FD3A2EB-3173-4F35-8C44-07655B2D31BD}" type="presOf" srcId="{4FB140BF-CAD5-4791-8C7A-A72488C83D3B}" destId="{B362C703-CF22-4BDF-AB36-2EDCFC9A1297}" srcOrd="0" destOrd="1" presId="urn:microsoft.com/office/officeart/2005/8/layout/hProcess7#2"/>
    <dgm:cxn modelId="{129CE192-E076-4216-8E04-D6EF11CB3F56}" type="presOf" srcId="{F50E15D4-68E7-4B3B-BF9A-17C340126394}" destId="{8C2A91F6-6D7D-4FA1-8763-2EEE60137BBB}" srcOrd="0" destOrd="0" presId="urn:microsoft.com/office/officeart/2005/8/layout/hProcess7#2"/>
    <dgm:cxn modelId="{5AEF11EB-C32F-42F1-BC2D-FD0227DF51B8}" type="presParOf" srcId="{01EAE660-A5AA-42C4-A97B-EA7B5245B952}" destId="{051B9E18-75C5-410B-B973-07445CB48254}" srcOrd="0" destOrd="0" presId="urn:microsoft.com/office/officeart/2005/8/layout/hProcess7#2"/>
    <dgm:cxn modelId="{799A2B7D-5378-4C32-AF1A-EFC5164B2A2E}" type="presParOf" srcId="{051B9E18-75C5-410B-B973-07445CB48254}" destId="{8C2A91F6-6D7D-4FA1-8763-2EEE60137BBB}" srcOrd="0" destOrd="0" presId="urn:microsoft.com/office/officeart/2005/8/layout/hProcess7#2"/>
    <dgm:cxn modelId="{1154AC5D-CFF9-4959-A060-720C84A737C4}" type="presParOf" srcId="{051B9E18-75C5-410B-B973-07445CB48254}" destId="{AE102C70-9726-49A6-89F8-821336EAEFDC}" srcOrd="1" destOrd="0" presId="urn:microsoft.com/office/officeart/2005/8/layout/hProcess7#2"/>
    <dgm:cxn modelId="{1BD6D6C0-1FD4-4298-9EEF-0E9856BED6DA}" type="presParOf" srcId="{051B9E18-75C5-410B-B973-07445CB48254}" destId="{B362C703-CF22-4BDF-AB36-2EDCFC9A1297}" srcOrd="2" destOrd="0" presId="urn:microsoft.com/office/officeart/2005/8/layout/hProcess7#2"/>
    <dgm:cxn modelId="{2BFCD450-1714-49FC-8B91-FF7B7850D0F8}" type="presParOf" srcId="{01EAE660-A5AA-42C4-A97B-EA7B5245B952}" destId="{6518A958-71FC-4940-868A-EA5BE73D0DE9}" srcOrd="1" destOrd="0" presId="urn:microsoft.com/office/officeart/2005/8/layout/hProcess7#2"/>
    <dgm:cxn modelId="{2D700272-5D8D-41B3-978E-456745EE19B2}" type="presParOf" srcId="{01EAE660-A5AA-42C4-A97B-EA7B5245B952}" destId="{A05B68DF-580C-4DC0-866F-4ED9F0DC84D5}" srcOrd="2" destOrd="0" presId="urn:microsoft.com/office/officeart/2005/8/layout/hProcess7#2"/>
    <dgm:cxn modelId="{96776693-7655-4C1C-A313-3EE31DFC34F3}" type="presParOf" srcId="{A05B68DF-580C-4DC0-866F-4ED9F0DC84D5}" destId="{BA49E217-0553-4C6B-90DB-6AE943D1863D}" srcOrd="0" destOrd="0" presId="urn:microsoft.com/office/officeart/2005/8/layout/hProcess7#2"/>
    <dgm:cxn modelId="{39A185E9-19F8-48B3-AFF2-B98104DD5C69}" type="presParOf" srcId="{A05B68DF-580C-4DC0-866F-4ED9F0DC84D5}" destId="{22DCB683-7E39-45C9-818F-57D1E56E5B7F}" srcOrd="1" destOrd="0" presId="urn:microsoft.com/office/officeart/2005/8/layout/hProcess7#2"/>
    <dgm:cxn modelId="{9BF0F952-39D5-4AD9-9DBE-0F8FC3A157E8}" type="presParOf" srcId="{A05B68DF-580C-4DC0-866F-4ED9F0DC84D5}" destId="{9FE9E9B5-5A2C-4CA3-93BC-9B57BB1B80F6}" srcOrd="2" destOrd="0" presId="urn:microsoft.com/office/officeart/2005/8/layout/hProcess7#2"/>
    <dgm:cxn modelId="{0D975534-5EC7-4364-9AD0-C4906C3CAFAE}" type="presParOf" srcId="{01EAE660-A5AA-42C4-A97B-EA7B5245B952}" destId="{DB8CE928-4487-476F-957B-9575193D8098}" srcOrd="3" destOrd="0" presId="urn:microsoft.com/office/officeart/2005/8/layout/hProcess7#2"/>
    <dgm:cxn modelId="{6F4E678B-8D82-4638-928F-FC4F6E422FD5}" type="presParOf" srcId="{01EAE660-A5AA-42C4-A97B-EA7B5245B952}" destId="{25990C4C-AD01-4FCD-9117-969C729C5F12}" srcOrd="4" destOrd="0" presId="urn:microsoft.com/office/officeart/2005/8/layout/hProcess7#2"/>
    <dgm:cxn modelId="{86A49AC1-2097-4DE9-AA36-C2197053F477}" type="presParOf" srcId="{25990C4C-AD01-4FCD-9117-969C729C5F12}" destId="{9E1F4807-A0E6-456C-A556-BC43B0FB49B4}" srcOrd="0" destOrd="0" presId="urn:microsoft.com/office/officeart/2005/8/layout/hProcess7#2"/>
    <dgm:cxn modelId="{F2BE59C8-FC08-4192-AB76-A979293EC5D4}" type="presParOf" srcId="{25990C4C-AD01-4FCD-9117-969C729C5F12}" destId="{FC93E4FB-D0F4-43DD-BB34-B4C86DF2B19C}" srcOrd="1" destOrd="0" presId="urn:microsoft.com/office/officeart/2005/8/layout/hProcess7#2"/>
    <dgm:cxn modelId="{5DFC35CF-562A-4583-B0B7-11AD63F1E4F7}" type="presParOf" srcId="{25990C4C-AD01-4FCD-9117-969C729C5F12}" destId="{1144606E-F9B8-409B-8C8D-C6D8F9C6AA1A}" srcOrd="2" destOrd="0" presId="urn:microsoft.com/office/officeart/2005/8/layout/hProcess7#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0A8B-6C87-44DF-9EEC-AEA16FC07918}">
      <dsp:nvSpPr>
        <dsp:cNvPr id="0" name=""/>
        <dsp:cNvSpPr/>
      </dsp:nvSpPr>
      <dsp:spPr>
        <a:xfrm>
          <a:off x="1258896" y="0"/>
          <a:ext cx="4305300" cy="43053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530B5-6911-44CB-83F5-06F4735DEE16}">
      <dsp:nvSpPr>
        <dsp:cNvPr id="0" name=""/>
        <dsp:cNvSpPr/>
      </dsp:nvSpPr>
      <dsp:spPr>
        <a:xfrm>
          <a:off x="3449002" y="432842"/>
          <a:ext cx="2798445" cy="10191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Các VB tham chiếu</a:t>
          </a:r>
          <a:endParaRPr lang="en-US" sz="1400" kern="1200" dirty="0"/>
        </a:p>
      </dsp:txBody>
      <dsp:txXfrm>
        <a:off x="3498753" y="482593"/>
        <a:ext cx="2698943" cy="919643"/>
      </dsp:txXfrm>
    </dsp:sp>
    <dsp:sp modelId="{47E58CB0-01F5-4A00-80DB-23DA25ACE7C0}">
      <dsp:nvSpPr>
        <dsp:cNvPr id="0" name=""/>
        <dsp:cNvSpPr/>
      </dsp:nvSpPr>
      <dsp:spPr>
        <a:xfrm>
          <a:off x="3449002" y="1579380"/>
          <a:ext cx="2798445" cy="10191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vi-VN" sz="1400" kern="1200" dirty="0" smtClean="0">
              <a:latin typeface="Times New Roman" panose="02020603050405020304" pitchFamily="18" charset="0"/>
              <a:cs typeface="Times New Roman" panose="02020603050405020304" pitchFamily="18" charset="0"/>
            </a:rPr>
            <a:t>TCBD NN GV THPT, THCS</a:t>
          </a:r>
        </a:p>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Bổ nhiệm theo CDNN</a:t>
          </a:r>
        </a:p>
        <a:p>
          <a:pPr lvl="0" algn="ctr" defTabSz="622300">
            <a:lnSpc>
              <a:spcPct val="90000"/>
            </a:lnSpc>
            <a:spcBef>
              <a:spcPct val="0"/>
            </a:spcBef>
            <a:spcAft>
              <a:spcPct val="35000"/>
            </a:spcAft>
          </a:pPr>
          <a:endParaRPr lang="en-US" sz="1400" kern="1200" dirty="0"/>
        </a:p>
      </dsp:txBody>
      <dsp:txXfrm>
        <a:off x="3498753" y="1629131"/>
        <a:ext cx="2698943" cy="919643"/>
      </dsp:txXfrm>
    </dsp:sp>
    <dsp:sp modelId="{955614B5-3D41-4278-9C7A-D986FB2829A1}">
      <dsp:nvSpPr>
        <dsp:cNvPr id="0" name=""/>
        <dsp:cNvSpPr/>
      </dsp:nvSpPr>
      <dsp:spPr>
        <a:xfrm>
          <a:off x="3468675" y="2666999"/>
          <a:ext cx="2798445" cy="10191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vi-VN" sz="1400" kern="1200" dirty="0" smtClean="0">
              <a:latin typeface="Times New Roman" panose="02020603050405020304" pitchFamily="18" charset="0"/>
              <a:cs typeface="Times New Roman" panose="02020603050405020304" pitchFamily="18" charset="0"/>
            </a:rPr>
            <a:t>Quản lí đội ngũ GV PTDTNT theo CDNN </a:t>
          </a:r>
          <a:endParaRPr lang="en-US" sz="1400" kern="1200" dirty="0"/>
        </a:p>
      </dsp:txBody>
      <dsp:txXfrm>
        <a:off x="3518426" y="2716750"/>
        <a:ext cx="2698943" cy="9196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FF89-A05D-4CCA-9051-C6564243252F}">
      <dsp:nvSpPr>
        <dsp:cNvPr id="0" name=""/>
        <dsp:cNvSpPr/>
      </dsp:nvSpPr>
      <dsp:spPr>
        <a:xfrm>
          <a:off x="2357" y="190564"/>
          <a:ext cx="2298501" cy="6146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1</a:t>
          </a:r>
          <a:endParaRPr lang="en-US" sz="2100" kern="1200" dirty="0"/>
        </a:p>
      </dsp:txBody>
      <dsp:txXfrm>
        <a:off x="2357" y="190564"/>
        <a:ext cx="2298501" cy="614631"/>
      </dsp:txXfrm>
    </dsp:sp>
    <dsp:sp modelId="{B16965A4-23CD-49CC-B882-424AC805CE2A}">
      <dsp:nvSpPr>
        <dsp:cNvPr id="0" name=""/>
        <dsp:cNvSpPr/>
      </dsp:nvSpPr>
      <dsp:spPr>
        <a:xfrm>
          <a:off x="2357" y="805195"/>
          <a:ext cx="2298501" cy="37667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latin typeface="Times New Roman" pitchFamily="18" charset="0"/>
              <a:cs typeface="Times New Roman" pitchFamily="18" charset="0"/>
            </a:rPr>
            <a:t>Có</a:t>
          </a:r>
          <a:r>
            <a:rPr lang="en-US" sz="2100" kern="1200" dirty="0" smtClean="0">
              <a:latin typeface="Times New Roman" pitchFamily="18" charset="0"/>
              <a:cs typeface="Times New Roman" pitchFamily="18" charset="0"/>
            </a:rPr>
            <a:t> ý </a:t>
          </a:r>
          <a:r>
            <a:rPr lang="en-US" sz="2100" kern="1200" dirty="0" err="1" smtClean="0">
              <a:latin typeface="Times New Roman" pitchFamily="18" charset="0"/>
              <a:cs typeface="Times New Roman" pitchFamily="18" charset="0"/>
            </a:rPr>
            <a:t>thức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trau</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dồi</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đạo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đức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nêu</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cao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tinh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thần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trách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nhiệm</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giữ</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gìn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phẩm</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chất</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danh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dự</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uy</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tín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của</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nhà</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giáo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gương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mẫu</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trước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học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sinh</a:t>
          </a:r>
          <a:endParaRPr lang="en-US" sz="2100" kern="1200" dirty="0"/>
        </a:p>
      </dsp:txBody>
      <dsp:txXfrm>
        <a:off x="2357" y="805195"/>
        <a:ext cx="2298501" cy="3766740"/>
      </dsp:txXfrm>
    </dsp:sp>
    <dsp:sp modelId="{4045605A-2B20-45A7-9042-05B0747831E6}">
      <dsp:nvSpPr>
        <dsp:cNvPr id="0" name=""/>
        <dsp:cNvSpPr/>
      </dsp:nvSpPr>
      <dsp:spPr>
        <a:xfrm>
          <a:off x="2622649" y="190564"/>
          <a:ext cx="2298501" cy="6146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2</a:t>
          </a:r>
          <a:endParaRPr lang="en-US" sz="2100" kern="1200" dirty="0"/>
        </a:p>
      </dsp:txBody>
      <dsp:txXfrm>
        <a:off x="2622649" y="190564"/>
        <a:ext cx="2298501" cy="614631"/>
      </dsp:txXfrm>
    </dsp:sp>
    <dsp:sp modelId="{435809C1-D10B-46B6-9D8A-5EA39D9B03BA}">
      <dsp:nvSpPr>
        <dsp:cNvPr id="0" name=""/>
        <dsp:cNvSpPr/>
      </dsp:nvSpPr>
      <dsp:spPr>
        <a:xfrm>
          <a:off x="2622649" y="805195"/>
          <a:ext cx="2298501" cy="37667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latin typeface="Times New Roman" pitchFamily="18" charset="0"/>
              <a:cs typeface="Times New Roman" pitchFamily="18" charset="0"/>
            </a:rPr>
            <a:t>Thương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yêu</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đối</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xử</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công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bằng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và</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tôn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trọng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nhân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cách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của</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học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sinh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bảo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vệ</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các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quyền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và</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lợi</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ích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chính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đáng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của</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học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sinh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đoàn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kết</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giúp</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đỡ</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đồng</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nghiệp</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2622649" y="805195"/>
        <a:ext cx="2298501" cy="3766740"/>
      </dsp:txXfrm>
    </dsp:sp>
    <dsp:sp modelId="{2E76AEE2-70A9-4198-8C77-860B669C24D2}">
      <dsp:nvSpPr>
        <dsp:cNvPr id="0" name=""/>
        <dsp:cNvSpPr/>
      </dsp:nvSpPr>
      <dsp:spPr>
        <a:xfrm>
          <a:off x="5242941" y="190564"/>
          <a:ext cx="2298501" cy="61463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3</a:t>
          </a:r>
          <a:endParaRPr lang="en-US" sz="2100" kern="1200" dirty="0"/>
        </a:p>
      </dsp:txBody>
      <dsp:txXfrm>
        <a:off x="5242941" y="190564"/>
        <a:ext cx="2298501" cy="614631"/>
      </dsp:txXfrm>
    </dsp:sp>
    <dsp:sp modelId="{4F9B0CAA-E736-4B79-8704-570894F72CB0}">
      <dsp:nvSpPr>
        <dsp:cNvPr id="0" name=""/>
        <dsp:cNvSpPr/>
      </dsp:nvSpPr>
      <dsp:spPr>
        <a:xfrm>
          <a:off x="5242941" y="805195"/>
          <a:ext cx="2298501" cy="37667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smtClean="0">
              <a:latin typeface="Times New Roman" pitchFamily="18" charset="0"/>
              <a:cs typeface="Times New Roman" pitchFamily="18" charset="0"/>
            </a:rPr>
            <a:t>Các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tiêu</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chuẩn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đạo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đức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khác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của</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giáo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viên</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quy</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định</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tại</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Luật</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Giáo</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dục</a:t>
          </a:r>
          <a:r>
            <a:rPr lang="en-US" sz="2100" kern="1200" dirty="0" smtClean="0">
              <a:latin typeface="Times New Roman" pitchFamily="18" charset="0"/>
              <a:cs typeface="Times New Roman" pitchFamily="18" charset="0"/>
            </a:rPr>
            <a:t> </a:t>
          </a:r>
          <a:r>
            <a:rPr lang="en-US" sz="2100" kern="1200" dirty="0" err="1" smtClean="0">
              <a:latin typeface="Times New Roman" pitchFamily="18" charset="0"/>
              <a:cs typeface="Times New Roman" pitchFamily="18" charset="0"/>
            </a:rPr>
            <a:t>và</a:t>
          </a:r>
          <a:r>
            <a:rPr lang="en-US" sz="2100" kern="1200" dirty="0" smtClean="0">
              <a:latin typeface="Times New Roman" pitchFamily="18" charset="0"/>
              <a:cs typeface="Times New Roman" pitchFamily="18" charset="0"/>
            </a:rPr>
            <a:t> </a:t>
          </a:r>
          <a:r>
            <a:rPr lang="vi-VN" sz="2100" kern="1200" dirty="0" smtClean="0">
              <a:latin typeface="Times New Roman" pitchFamily="18" charset="0"/>
              <a:cs typeface="Times New Roman" pitchFamily="18" charset="0"/>
            </a:rPr>
            <a:t>Luật Viên chức</a:t>
          </a:r>
          <a:endParaRPr lang="en-US" sz="2100" kern="1200" dirty="0"/>
        </a:p>
      </dsp:txBody>
      <dsp:txXfrm>
        <a:off x="5242941" y="805195"/>
        <a:ext cx="2298501" cy="37667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65A5-B839-47BF-8BE3-6162007CA6F7}">
      <dsp:nvSpPr>
        <dsp:cNvPr id="0" name=""/>
        <dsp:cNvSpPr/>
      </dsp:nvSpPr>
      <dsp:spPr>
        <a:xfrm rot="5400000">
          <a:off x="470555" y="1547847"/>
          <a:ext cx="1410401" cy="23468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4754E-2BBE-478D-8252-071B4AC66573}">
      <dsp:nvSpPr>
        <dsp:cNvPr id="0" name=""/>
        <dsp:cNvSpPr/>
      </dsp:nvSpPr>
      <dsp:spPr>
        <a:xfrm>
          <a:off x="235123" y="2249058"/>
          <a:ext cx="2118773" cy="185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err="1" smtClean="0"/>
            <a:t>Hạng</a:t>
          </a:r>
          <a:r>
            <a:rPr lang="en-US" sz="1800" kern="1200" dirty="0" smtClean="0"/>
            <a:t> </a:t>
          </a:r>
          <a:r>
            <a:rPr lang="en-US" sz="1800" kern="1200" dirty="0" err="1" smtClean="0"/>
            <a:t>thấp</a:t>
          </a:r>
          <a:r>
            <a:rPr lang="en-US" sz="1800" kern="1200" dirty="0" smtClean="0"/>
            <a:t> </a:t>
          </a:r>
          <a:r>
            <a:rPr lang="en-US" sz="1800" kern="1200" dirty="0" err="1" smtClean="0"/>
            <a:t>nhất</a:t>
          </a:r>
          <a:r>
            <a:rPr lang="en-US" sz="1800" kern="1200" dirty="0" smtClean="0"/>
            <a:t>: </a:t>
          </a:r>
          <a:r>
            <a:rPr lang="en-US" sz="1800" kern="1200" dirty="0" err="1" smtClean="0">
              <a:latin typeface="Times New Roman" pitchFamily="18" charset="0"/>
              <a:cs typeface="Times New Roman" pitchFamily="18" charset="0"/>
            </a:rPr>
            <a:t>thực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hiện</a:t>
          </a:r>
          <a:r>
            <a:rPr lang="en-US" sz="1800" kern="1200" dirty="0" smtClean="0">
              <a:latin typeface="Times New Roman" pitchFamily="18" charset="0"/>
              <a:cs typeface="Times New Roman" pitchFamily="18" charset="0"/>
            </a:rPr>
            <a:t> NV </a:t>
          </a:r>
          <a:r>
            <a:rPr lang="en-US" sz="1800" kern="1200" dirty="0" err="1" smtClean="0">
              <a:latin typeface="Times New Roman" pitchFamily="18" charset="0"/>
              <a:cs typeface="Times New Roman" pitchFamily="18" charset="0"/>
            </a:rPr>
            <a:t>theo</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điều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lệ</a:t>
          </a:r>
          <a:r>
            <a:rPr lang="en-US" sz="1800" kern="1200" dirty="0" smtClean="0">
              <a:latin typeface="Times New Roman" pitchFamily="18" charset="0"/>
              <a:cs typeface="Times New Roman" pitchFamily="18" charset="0"/>
            </a:rPr>
            <a:t> </a:t>
          </a:r>
          <a:endParaRPr lang="en-US" sz="1800" kern="1200" dirty="0"/>
        </a:p>
      </dsp:txBody>
      <dsp:txXfrm>
        <a:off x="235123" y="2249058"/>
        <a:ext cx="2118773" cy="1857229"/>
      </dsp:txXfrm>
    </dsp:sp>
    <dsp:sp modelId="{3E995F92-4450-4367-9A9E-197DE1B5AF5D}">
      <dsp:nvSpPr>
        <dsp:cNvPr id="0" name=""/>
        <dsp:cNvSpPr/>
      </dsp:nvSpPr>
      <dsp:spPr>
        <a:xfrm>
          <a:off x="1954128" y="1375068"/>
          <a:ext cx="399768" cy="3997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35DE4-D40E-4591-989F-64859CF52DD5}">
      <dsp:nvSpPr>
        <dsp:cNvPr id="0" name=""/>
        <dsp:cNvSpPr/>
      </dsp:nvSpPr>
      <dsp:spPr>
        <a:xfrm rot="5400000">
          <a:off x="3064347" y="906011"/>
          <a:ext cx="1410401" cy="23468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C1483-1339-4FDA-B796-63CBAD0FCBB4}">
      <dsp:nvSpPr>
        <dsp:cNvPr id="0" name=""/>
        <dsp:cNvSpPr/>
      </dsp:nvSpPr>
      <dsp:spPr>
        <a:xfrm>
          <a:off x="2828916" y="1607221"/>
          <a:ext cx="2118773" cy="185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err="1" smtClean="0"/>
            <a:t>Hạng</a:t>
          </a:r>
          <a:r>
            <a:rPr lang="en-US" sz="1800" kern="1200" dirty="0" smtClean="0"/>
            <a:t> </a:t>
          </a:r>
          <a:r>
            <a:rPr lang="en-US" sz="1800" kern="1200" dirty="0" err="1" smtClean="0"/>
            <a:t>giữa:</a:t>
          </a:r>
          <a:r>
            <a:rPr lang="en-US" sz="1800" kern="1200" dirty="0" err="1" smtClean="0">
              <a:latin typeface="Times New Roman" pitchFamily="18" charset="0"/>
              <a:cs typeface="Times New Roman" pitchFamily="18" charset="0"/>
            </a:rPr>
            <a:t>Đảm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nhận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được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nhiệm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vụ</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thấp</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nhất</a:t>
          </a:r>
          <a:r>
            <a:rPr lang="en-US" sz="1800" kern="1200" dirty="0" smtClean="0">
              <a:latin typeface="Times New Roman" pitchFamily="18" charset="0"/>
              <a:cs typeface="Times New Roman" pitchFamily="18" charset="0"/>
            </a:rPr>
            <a:t> + </a:t>
          </a:r>
          <a:r>
            <a:rPr lang="en-US" sz="1800" kern="1200" dirty="0" err="1" smtClean="0">
              <a:latin typeface="Times New Roman" pitchFamily="18" charset="0"/>
              <a:cs typeface="Times New Roman" pitchFamily="18" charset="0"/>
            </a:rPr>
            <a:t>một</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số</a:t>
          </a:r>
          <a:r>
            <a:rPr lang="en-US" sz="1800" kern="1200" dirty="0" smtClean="0">
              <a:latin typeface="Times New Roman" pitchFamily="18" charset="0"/>
              <a:cs typeface="Times New Roman" pitchFamily="18" charset="0"/>
            </a:rPr>
            <a:t> NV </a:t>
          </a:r>
          <a:r>
            <a:rPr lang="en-US" sz="1800" kern="1200" dirty="0" err="1" smtClean="0">
              <a:latin typeface="Times New Roman" pitchFamily="18" charset="0"/>
              <a:cs typeface="Times New Roman" pitchFamily="18" charset="0"/>
            </a:rPr>
            <a:t>khác</a:t>
          </a:r>
          <a:r>
            <a:rPr lang="en-US" sz="1800" kern="1200" dirty="0" smtClean="0">
              <a:latin typeface="Times New Roman" pitchFamily="18" charset="0"/>
              <a:cs typeface="Times New Roman" pitchFamily="18" charset="0"/>
            </a:rPr>
            <a:t>/</a:t>
          </a:r>
          <a:r>
            <a:rPr lang="en-US" sz="1800" kern="1200" dirty="0" err="1" smtClean="0">
              <a:latin typeface="Times New Roman" pitchFamily="18" charset="0"/>
              <a:cs typeface="Times New Roman" pitchFamily="18" charset="0"/>
            </a:rPr>
            <a:t>yêu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cầu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cao</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hơn</a:t>
          </a:r>
          <a:endParaRPr lang="en-US" sz="1800" kern="1200" dirty="0"/>
        </a:p>
      </dsp:txBody>
      <dsp:txXfrm>
        <a:off x="2828916" y="1607221"/>
        <a:ext cx="2118773" cy="1857229"/>
      </dsp:txXfrm>
    </dsp:sp>
    <dsp:sp modelId="{51F71F02-CB23-40F3-8F4F-9C793DD52365}">
      <dsp:nvSpPr>
        <dsp:cNvPr id="0" name=""/>
        <dsp:cNvSpPr/>
      </dsp:nvSpPr>
      <dsp:spPr>
        <a:xfrm>
          <a:off x="4547921" y="733231"/>
          <a:ext cx="399768" cy="39976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6FD22-8162-465E-848C-6A3EE379D6FD}">
      <dsp:nvSpPr>
        <dsp:cNvPr id="0" name=""/>
        <dsp:cNvSpPr/>
      </dsp:nvSpPr>
      <dsp:spPr>
        <a:xfrm rot="5400000">
          <a:off x="5658140" y="264174"/>
          <a:ext cx="1410401" cy="23468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E5C4F-BB1E-4ACB-B3E1-AF4A798E041A}">
      <dsp:nvSpPr>
        <dsp:cNvPr id="0" name=""/>
        <dsp:cNvSpPr/>
      </dsp:nvSpPr>
      <dsp:spPr>
        <a:xfrm>
          <a:off x="5422709" y="965385"/>
          <a:ext cx="2118773" cy="185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err="1" smtClean="0"/>
            <a:t>Hạng</a:t>
          </a:r>
          <a:r>
            <a:rPr lang="en-US" sz="1800" kern="1200" dirty="0" smtClean="0"/>
            <a:t> </a:t>
          </a:r>
          <a:r>
            <a:rPr lang="en-US" sz="1800" kern="1200" dirty="0" err="1" smtClean="0"/>
            <a:t>cao</a:t>
          </a:r>
          <a:r>
            <a:rPr lang="en-US" sz="1800" kern="1200" dirty="0" smtClean="0"/>
            <a:t> </a:t>
          </a:r>
          <a:r>
            <a:rPr lang="en-US" sz="1800" kern="1200" dirty="0" err="1" smtClean="0"/>
            <a:t>nhất</a:t>
          </a:r>
          <a:r>
            <a:rPr lang="en-US" sz="1800" kern="1200" dirty="0" smtClean="0"/>
            <a:t>: </a:t>
          </a:r>
          <a:r>
            <a:rPr lang="en-US" sz="1800" kern="1200" dirty="0" err="1" smtClean="0">
              <a:latin typeface="Times New Roman" pitchFamily="18" charset="0"/>
              <a:cs typeface="Times New Roman" pitchFamily="18" charset="0"/>
            </a:rPr>
            <a:t>Đảm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nhận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được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nhiệm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vụ</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giữa</a:t>
          </a:r>
          <a:r>
            <a:rPr lang="en-US" sz="1800" kern="1200" dirty="0" smtClean="0">
              <a:latin typeface="Times New Roman" pitchFamily="18" charset="0"/>
              <a:cs typeface="Times New Roman" pitchFamily="18" charset="0"/>
            </a:rPr>
            <a:t> + </a:t>
          </a:r>
          <a:r>
            <a:rPr lang="en-US" sz="1800" kern="1200" dirty="0" err="1" smtClean="0">
              <a:latin typeface="Times New Roman" pitchFamily="18" charset="0"/>
              <a:cs typeface="Times New Roman" pitchFamily="18" charset="0"/>
            </a:rPr>
            <a:t>một</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số</a:t>
          </a:r>
          <a:r>
            <a:rPr lang="en-US" sz="1800" kern="1200" dirty="0" smtClean="0">
              <a:latin typeface="Times New Roman" pitchFamily="18" charset="0"/>
              <a:cs typeface="Times New Roman" pitchFamily="18" charset="0"/>
            </a:rPr>
            <a:t> NV </a:t>
          </a:r>
          <a:r>
            <a:rPr lang="en-US" sz="1800" kern="1200" dirty="0" err="1" smtClean="0">
              <a:latin typeface="Times New Roman" pitchFamily="18" charset="0"/>
              <a:cs typeface="Times New Roman" pitchFamily="18" charset="0"/>
            </a:rPr>
            <a:t>khác</a:t>
          </a:r>
          <a:r>
            <a:rPr lang="en-US" sz="1800" kern="1200" dirty="0" smtClean="0">
              <a:latin typeface="Times New Roman" pitchFamily="18" charset="0"/>
              <a:cs typeface="Times New Roman" pitchFamily="18" charset="0"/>
            </a:rPr>
            <a:t>/</a:t>
          </a:r>
          <a:r>
            <a:rPr lang="en-US" sz="1800" kern="1200" dirty="0" err="1" smtClean="0">
              <a:latin typeface="Times New Roman" pitchFamily="18" charset="0"/>
              <a:cs typeface="Times New Roman" pitchFamily="18" charset="0"/>
            </a:rPr>
            <a:t>yêu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cầu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cao</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hơn</a:t>
          </a:r>
          <a:endParaRPr lang="en-US" sz="1800" kern="1200" dirty="0"/>
        </a:p>
      </dsp:txBody>
      <dsp:txXfrm>
        <a:off x="5422709" y="965385"/>
        <a:ext cx="2118773" cy="18572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3BD7-D952-4F2E-9B76-2225203EAC79}">
      <dsp:nvSpPr>
        <dsp:cNvPr id="0" name=""/>
        <dsp:cNvSpPr/>
      </dsp:nvSpPr>
      <dsp:spPr>
        <a:xfrm>
          <a:off x="4358" y="303337"/>
          <a:ext cx="1981687" cy="1169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n-US" sz="2500" kern="1200" dirty="0" err="1" smtClean="0"/>
            <a:t>Hạng</a:t>
          </a:r>
          <a:r>
            <a:rPr lang="en-US" sz="2500" kern="1200" dirty="0" smtClean="0"/>
            <a:t> III</a:t>
          </a:r>
          <a:endParaRPr lang="en-US" sz="2500" kern="1200" dirty="0"/>
        </a:p>
      </dsp:txBody>
      <dsp:txXfrm>
        <a:off x="4358" y="303337"/>
        <a:ext cx="1981687" cy="779886"/>
      </dsp:txXfrm>
    </dsp:sp>
    <dsp:sp modelId="{C1037C17-5607-4CE0-9FA7-B8BCC000FF0D}">
      <dsp:nvSpPr>
        <dsp:cNvPr id="0" name=""/>
        <dsp:cNvSpPr/>
      </dsp:nvSpPr>
      <dsp:spPr>
        <a:xfrm>
          <a:off x="410246" y="1083224"/>
          <a:ext cx="1981687" cy="43284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CĐSP</a:t>
          </a:r>
          <a:endParaRPr lang="en-US" sz="2500" kern="1200" dirty="0"/>
        </a:p>
        <a:p>
          <a:pPr marL="457200" lvl="2" indent="-228600" algn="l" defTabSz="1111250">
            <a:lnSpc>
              <a:spcPct val="90000"/>
            </a:lnSpc>
            <a:spcBef>
              <a:spcPct val="0"/>
            </a:spcBef>
            <a:spcAft>
              <a:spcPct val="15000"/>
            </a:spcAft>
            <a:buChar char="••"/>
          </a:pP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500" kern="12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 1</a:t>
          </a:r>
        </a:p>
        <a:p>
          <a:pPr marL="457200" lvl="2" indent="-228600" algn="l" defTabSz="1111250">
            <a:lnSpc>
              <a:spcPct val="90000"/>
            </a:lnSpc>
            <a:spcBef>
              <a:spcPct val="0"/>
            </a:spcBef>
            <a:spcAft>
              <a:spcPct val="15000"/>
            </a:spcAft>
            <a:buChar char="••"/>
          </a:pP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500" kern="12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500" kern="12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500" kern="1200" dirty="0" smtClean="0">
            <a:latin typeface="Times New Roman" pitchFamily="18" charset="0"/>
            <a:cs typeface="Times New Roman" pitchFamily="18" charset="0"/>
          </a:endParaRPr>
        </a:p>
      </dsp:txBody>
      <dsp:txXfrm>
        <a:off x="468288" y="1141266"/>
        <a:ext cx="1865603" cy="4212353"/>
      </dsp:txXfrm>
    </dsp:sp>
    <dsp:sp modelId="{64B95F92-2F88-47F6-A9B9-E7E774150A98}">
      <dsp:nvSpPr>
        <dsp:cNvPr id="0" name=""/>
        <dsp:cNvSpPr/>
      </dsp:nvSpPr>
      <dsp:spPr>
        <a:xfrm>
          <a:off x="2286462" y="446589"/>
          <a:ext cx="636883"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86462" y="545265"/>
        <a:ext cx="488868" cy="296030"/>
      </dsp:txXfrm>
    </dsp:sp>
    <dsp:sp modelId="{2AD339F0-8384-471E-A5A8-0D66AB55D045}">
      <dsp:nvSpPr>
        <dsp:cNvPr id="0" name=""/>
        <dsp:cNvSpPr/>
      </dsp:nvSpPr>
      <dsp:spPr>
        <a:xfrm>
          <a:off x="3187712" y="303337"/>
          <a:ext cx="1981687" cy="1169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n-US" sz="2500" kern="1200" dirty="0" err="1" smtClean="0"/>
            <a:t>Hạng</a:t>
          </a:r>
          <a:r>
            <a:rPr lang="en-US" sz="2500" kern="1200" dirty="0" smtClean="0"/>
            <a:t> II</a:t>
          </a:r>
          <a:endParaRPr lang="en-US" sz="2500" kern="1200" dirty="0"/>
        </a:p>
      </dsp:txBody>
      <dsp:txXfrm>
        <a:off x="3187712" y="303337"/>
        <a:ext cx="1981687" cy="779886"/>
      </dsp:txXfrm>
    </dsp:sp>
    <dsp:sp modelId="{967B15CD-FB4B-4057-961F-7109EF39626F}">
      <dsp:nvSpPr>
        <dsp:cNvPr id="0" name=""/>
        <dsp:cNvSpPr/>
      </dsp:nvSpPr>
      <dsp:spPr>
        <a:xfrm>
          <a:off x="3593600" y="1083224"/>
          <a:ext cx="1981687" cy="43284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ĐH</a:t>
          </a:r>
          <a:endParaRPr lang="en-US" sz="2400" kern="1200" dirty="0"/>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2</a:t>
          </a: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TCCD GV THCS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II</a:t>
          </a:r>
          <a:endParaRPr lang="en-US" sz="2400" kern="1200" dirty="0" smtClean="0">
            <a:latin typeface="Times New Roman" pitchFamily="18" charset="0"/>
            <a:cs typeface="Times New Roman" pitchFamily="18" charset="0"/>
          </a:endParaRPr>
        </a:p>
      </dsp:txBody>
      <dsp:txXfrm>
        <a:off x="3651642" y="1141266"/>
        <a:ext cx="1865603" cy="4212353"/>
      </dsp:txXfrm>
    </dsp:sp>
    <dsp:sp modelId="{F5DC8C4B-E99F-423B-95D5-EFF001DD542A}">
      <dsp:nvSpPr>
        <dsp:cNvPr id="0" name=""/>
        <dsp:cNvSpPr/>
      </dsp:nvSpPr>
      <dsp:spPr>
        <a:xfrm>
          <a:off x="5469816" y="446589"/>
          <a:ext cx="636883"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69816" y="545265"/>
        <a:ext cx="488868" cy="296030"/>
      </dsp:txXfrm>
    </dsp:sp>
    <dsp:sp modelId="{367C7D94-2803-4A0F-A59B-0B0496487D8C}">
      <dsp:nvSpPr>
        <dsp:cNvPr id="0" name=""/>
        <dsp:cNvSpPr/>
      </dsp:nvSpPr>
      <dsp:spPr>
        <a:xfrm>
          <a:off x="6371066" y="303337"/>
          <a:ext cx="1981687" cy="1169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n-US" sz="2500" kern="1200" dirty="0" err="1" smtClean="0"/>
            <a:t>Hạng</a:t>
          </a:r>
          <a:r>
            <a:rPr lang="en-US" sz="2500" kern="1200" dirty="0" smtClean="0"/>
            <a:t> I</a:t>
          </a:r>
          <a:endParaRPr lang="en-US" sz="2500" kern="1200" dirty="0"/>
        </a:p>
      </dsp:txBody>
      <dsp:txXfrm>
        <a:off x="6371066" y="303337"/>
        <a:ext cx="1981687" cy="779886"/>
      </dsp:txXfrm>
    </dsp:sp>
    <dsp:sp modelId="{C13DD28F-D9DD-48D7-8589-70FD3223A532}">
      <dsp:nvSpPr>
        <dsp:cNvPr id="0" name=""/>
        <dsp:cNvSpPr/>
      </dsp:nvSpPr>
      <dsp:spPr>
        <a:xfrm>
          <a:off x="6776954" y="1083224"/>
          <a:ext cx="1981687" cy="43284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ĐH</a:t>
          </a:r>
          <a:endParaRPr lang="en-US" sz="2400" kern="1200" dirty="0"/>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3</a:t>
          </a: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TCCD GV THCS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I</a:t>
          </a:r>
          <a:endParaRPr lang="en-US" sz="2400" kern="1200" dirty="0" smtClean="0">
            <a:latin typeface="Times New Roman" pitchFamily="18" charset="0"/>
            <a:cs typeface="Times New Roman" pitchFamily="18" charset="0"/>
          </a:endParaRPr>
        </a:p>
      </dsp:txBody>
      <dsp:txXfrm>
        <a:off x="6834996" y="1141266"/>
        <a:ext cx="1865603" cy="42123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3BD7-D952-4F2E-9B76-2225203EAC79}">
      <dsp:nvSpPr>
        <dsp:cNvPr id="0" name=""/>
        <dsp:cNvSpPr/>
      </dsp:nvSpPr>
      <dsp:spPr>
        <a:xfrm>
          <a:off x="4358" y="303337"/>
          <a:ext cx="1981687" cy="1169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n-US" sz="2500" kern="1200" dirty="0" err="1" smtClean="0"/>
            <a:t>Hạng</a:t>
          </a:r>
          <a:r>
            <a:rPr lang="en-US" sz="2500" kern="1200" dirty="0" smtClean="0"/>
            <a:t> III</a:t>
          </a:r>
          <a:endParaRPr lang="en-US" sz="2500" kern="1200" dirty="0"/>
        </a:p>
      </dsp:txBody>
      <dsp:txXfrm>
        <a:off x="4358" y="303337"/>
        <a:ext cx="1981687" cy="779886"/>
      </dsp:txXfrm>
    </dsp:sp>
    <dsp:sp modelId="{C1037C17-5607-4CE0-9FA7-B8BCC000FF0D}">
      <dsp:nvSpPr>
        <dsp:cNvPr id="0" name=""/>
        <dsp:cNvSpPr/>
      </dsp:nvSpPr>
      <dsp:spPr>
        <a:xfrm>
          <a:off x="410246" y="1083224"/>
          <a:ext cx="1981687" cy="43284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CM:ĐH</a:t>
          </a:r>
          <a:endParaRPr lang="en-US" sz="2500" kern="1200" dirty="0"/>
        </a:p>
        <a:p>
          <a:pPr marL="457200" lvl="2" indent="-228600" algn="l" defTabSz="1111250">
            <a:lnSpc>
              <a:spcPct val="90000"/>
            </a:lnSpc>
            <a:spcBef>
              <a:spcPct val="0"/>
            </a:spcBef>
            <a:spcAft>
              <a:spcPct val="15000"/>
            </a:spcAft>
            <a:buChar char="••"/>
          </a:pP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500" kern="12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 2</a:t>
          </a:r>
        </a:p>
        <a:p>
          <a:pPr marL="457200" lvl="2" indent="-228600" algn="l" defTabSz="1111250">
            <a:lnSpc>
              <a:spcPct val="90000"/>
            </a:lnSpc>
            <a:spcBef>
              <a:spcPct val="0"/>
            </a:spcBef>
            <a:spcAft>
              <a:spcPct val="15000"/>
            </a:spcAft>
            <a:buChar char="••"/>
          </a:pP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500" kern="12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5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500" kern="12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500" kern="1200" dirty="0" smtClean="0">
            <a:latin typeface="Times New Roman" pitchFamily="18" charset="0"/>
            <a:cs typeface="Times New Roman" pitchFamily="18" charset="0"/>
          </a:endParaRPr>
        </a:p>
      </dsp:txBody>
      <dsp:txXfrm>
        <a:off x="468288" y="1141266"/>
        <a:ext cx="1865603" cy="4212353"/>
      </dsp:txXfrm>
    </dsp:sp>
    <dsp:sp modelId="{64B95F92-2F88-47F6-A9B9-E7E774150A98}">
      <dsp:nvSpPr>
        <dsp:cNvPr id="0" name=""/>
        <dsp:cNvSpPr/>
      </dsp:nvSpPr>
      <dsp:spPr>
        <a:xfrm>
          <a:off x="2286462" y="446589"/>
          <a:ext cx="636883"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86462" y="545265"/>
        <a:ext cx="488868" cy="296030"/>
      </dsp:txXfrm>
    </dsp:sp>
    <dsp:sp modelId="{2AD339F0-8384-471E-A5A8-0D66AB55D045}">
      <dsp:nvSpPr>
        <dsp:cNvPr id="0" name=""/>
        <dsp:cNvSpPr/>
      </dsp:nvSpPr>
      <dsp:spPr>
        <a:xfrm>
          <a:off x="3187712" y="303337"/>
          <a:ext cx="1981687" cy="1169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n-US" sz="2500" kern="1200" dirty="0" err="1" smtClean="0"/>
            <a:t>Hạng</a:t>
          </a:r>
          <a:r>
            <a:rPr lang="en-US" sz="2500" kern="1200" dirty="0" smtClean="0"/>
            <a:t> II</a:t>
          </a:r>
          <a:endParaRPr lang="en-US" sz="2500" kern="1200" dirty="0"/>
        </a:p>
      </dsp:txBody>
      <dsp:txXfrm>
        <a:off x="3187712" y="303337"/>
        <a:ext cx="1981687" cy="779886"/>
      </dsp:txXfrm>
    </dsp:sp>
    <dsp:sp modelId="{967B15CD-FB4B-4057-961F-7109EF39626F}">
      <dsp:nvSpPr>
        <dsp:cNvPr id="0" name=""/>
        <dsp:cNvSpPr/>
      </dsp:nvSpPr>
      <dsp:spPr>
        <a:xfrm>
          <a:off x="3593600" y="1083224"/>
          <a:ext cx="1981687" cy="43284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CM:ĐH</a:t>
          </a:r>
          <a:endParaRPr lang="en-US" sz="2400" kern="1200" dirty="0"/>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2</a:t>
          </a: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TCCD GV THPT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II</a:t>
          </a:r>
          <a:endParaRPr lang="en-US" sz="2400" kern="1200" dirty="0" smtClean="0">
            <a:latin typeface="Times New Roman" pitchFamily="18" charset="0"/>
            <a:cs typeface="Times New Roman" pitchFamily="18" charset="0"/>
          </a:endParaRPr>
        </a:p>
      </dsp:txBody>
      <dsp:txXfrm>
        <a:off x="3651642" y="1141266"/>
        <a:ext cx="1865603" cy="4212353"/>
      </dsp:txXfrm>
    </dsp:sp>
    <dsp:sp modelId="{F5DC8C4B-E99F-423B-95D5-EFF001DD542A}">
      <dsp:nvSpPr>
        <dsp:cNvPr id="0" name=""/>
        <dsp:cNvSpPr/>
      </dsp:nvSpPr>
      <dsp:spPr>
        <a:xfrm>
          <a:off x="5469816" y="446589"/>
          <a:ext cx="636883" cy="4933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69816" y="545265"/>
        <a:ext cx="488868" cy="296030"/>
      </dsp:txXfrm>
    </dsp:sp>
    <dsp:sp modelId="{367C7D94-2803-4A0F-A59B-0B0496487D8C}">
      <dsp:nvSpPr>
        <dsp:cNvPr id="0" name=""/>
        <dsp:cNvSpPr/>
      </dsp:nvSpPr>
      <dsp:spPr>
        <a:xfrm>
          <a:off x="6371066" y="303337"/>
          <a:ext cx="1981687" cy="11698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n-US" sz="2500" kern="1200" dirty="0" err="1" smtClean="0"/>
            <a:t>Hạng</a:t>
          </a:r>
          <a:r>
            <a:rPr lang="en-US" sz="2500" kern="1200" dirty="0" smtClean="0"/>
            <a:t> I</a:t>
          </a:r>
          <a:endParaRPr lang="en-US" sz="2500" kern="1200" dirty="0"/>
        </a:p>
      </dsp:txBody>
      <dsp:txXfrm>
        <a:off x="6371066" y="303337"/>
        <a:ext cx="1981687" cy="779886"/>
      </dsp:txXfrm>
    </dsp:sp>
    <dsp:sp modelId="{C13DD28F-D9DD-48D7-8589-70FD3223A532}">
      <dsp:nvSpPr>
        <dsp:cNvPr id="0" name=""/>
        <dsp:cNvSpPr/>
      </dsp:nvSpPr>
      <dsp:spPr>
        <a:xfrm>
          <a:off x="6776954" y="1083224"/>
          <a:ext cx="1981687" cy="43284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CM:ThS</a:t>
          </a:r>
          <a:endParaRPr lang="en-US" sz="2400" kern="1200" dirty="0"/>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NN: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bậc</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3</a:t>
          </a: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TH: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cơ</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bản</a:t>
          </a:r>
          <a:endPar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lvl="2"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CCBD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TCCD GV THPT  </a:t>
          </a:r>
          <a:r>
            <a:rPr lang="en-US" sz="2400" kern="1200"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sz="2400" kern="1200" dirty="0" smtClean="0">
              <a:effectLst>
                <a:outerShdw blurRad="38100" dist="38100" dir="2700000" algn="tl">
                  <a:srgbClr val="000000">
                    <a:alpha val="43137"/>
                  </a:srgbClr>
                </a:outerShdw>
              </a:effectLst>
              <a:latin typeface="Times New Roman" pitchFamily="18" charset="0"/>
              <a:cs typeface="Times New Roman" pitchFamily="18" charset="0"/>
            </a:rPr>
            <a:t> I</a:t>
          </a:r>
          <a:endParaRPr lang="en-US" sz="2400" kern="1200" dirty="0" smtClean="0">
            <a:latin typeface="Times New Roman" pitchFamily="18" charset="0"/>
            <a:cs typeface="Times New Roman" pitchFamily="18" charset="0"/>
          </a:endParaRPr>
        </a:p>
      </dsp:txBody>
      <dsp:txXfrm>
        <a:off x="6834996" y="1141266"/>
        <a:ext cx="1865603" cy="42123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AEB8-5684-4C0F-9424-8894933CF8FF}">
      <dsp:nvSpPr>
        <dsp:cNvPr id="0" name=""/>
        <dsp:cNvSpPr/>
      </dsp:nvSpPr>
      <dsp:spPr>
        <a:xfrm rot="5400000">
          <a:off x="533477" y="1681357"/>
          <a:ext cx="1595122" cy="26542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200FE-B21A-404C-99DF-A9A8A8A10908}">
      <dsp:nvSpPr>
        <dsp:cNvPr id="0" name=""/>
        <dsp:cNvSpPr/>
      </dsp:nvSpPr>
      <dsp:spPr>
        <a:xfrm>
          <a:off x="267211" y="2474405"/>
          <a:ext cx="2396269" cy="210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Hạng</a:t>
          </a:r>
          <a:r>
            <a:rPr lang="en-US" sz="1900" kern="1200" dirty="0" smtClean="0"/>
            <a:t> III. </a:t>
          </a:r>
          <a:r>
            <a:rPr lang="en-US" sz="1900" kern="1200" dirty="0" err="1" smtClean="0">
              <a:latin typeface="Times New Roman" pitchFamily="18" charset="0"/>
              <a:cs typeface="Times New Roman" pitchFamily="18" charset="0"/>
            </a:rPr>
            <a:t>năng</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lực</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cơ</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bản</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Mức</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thấp</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nhất</a:t>
          </a:r>
          <a:r>
            <a:rPr lang="en-US" sz="1900" kern="1200" dirty="0" smtClean="0">
              <a:latin typeface="Times New Roman" pitchFamily="18" charset="0"/>
              <a:cs typeface="Times New Roman" pitchFamily="18" charset="0"/>
            </a:rPr>
            <a:t>, NL </a:t>
          </a:r>
          <a:r>
            <a:rPr lang="en-US" sz="1900" kern="1200" dirty="0" err="1" smtClean="0">
              <a:latin typeface="Times New Roman" pitchFamily="18" charset="0"/>
              <a:cs typeface="Times New Roman" pitchFamily="18" charset="0"/>
            </a:rPr>
            <a:t>đủ</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để</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chấp</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hành</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vận</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dụng</a:t>
          </a:r>
          <a:endParaRPr lang="en-US" sz="1900" kern="1200" dirty="0" smtClean="0">
            <a:latin typeface="Times New Roman" pitchFamily="18" charset="0"/>
            <a:cs typeface="Times New Roman" pitchFamily="18" charset="0"/>
          </a:endParaRPr>
        </a:p>
        <a:p>
          <a:pPr lvl="0" algn="l" defTabSz="844550">
            <a:lnSpc>
              <a:spcPct val="90000"/>
            </a:lnSpc>
            <a:spcBef>
              <a:spcPct val="0"/>
            </a:spcBef>
            <a:spcAft>
              <a:spcPct val="35000"/>
            </a:spcAft>
          </a:pPr>
          <a:r>
            <a:rPr lang="en-US" sz="1900" kern="1200" dirty="0" err="1" smtClean="0">
              <a:latin typeface="Times New Roman" pitchFamily="18" charset="0"/>
              <a:cs typeface="Times New Roman" pitchFamily="18" charset="0"/>
            </a:rPr>
            <a:t>Phạm</a:t>
          </a:r>
          <a:r>
            <a:rPr lang="en-US" sz="1900" kern="1200" dirty="0" smtClean="0">
              <a:latin typeface="Times New Roman" pitchFamily="18" charset="0"/>
              <a:cs typeface="Times New Roman" pitchFamily="18" charset="0"/>
            </a:rPr>
            <a:t> vi </a:t>
          </a:r>
          <a:r>
            <a:rPr lang="en-US" sz="1900" kern="1200" dirty="0" err="1" smtClean="0">
              <a:latin typeface="Times New Roman" pitchFamily="18" charset="0"/>
              <a:cs typeface="Times New Roman" pitchFamily="18" charset="0"/>
            </a:rPr>
            <a:t>cá</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nhân</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lớp</a:t>
          </a:r>
          <a:r>
            <a:rPr lang="en-US" sz="1900" kern="1200" dirty="0" smtClean="0">
              <a:latin typeface="Times New Roman" pitchFamily="18" charset="0"/>
              <a:cs typeface="Times New Roman" pitchFamily="18" charset="0"/>
            </a:rPr>
            <a:t> </a:t>
          </a:r>
          <a:endParaRPr lang="en-US" sz="1900" kern="1200" dirty="0"/>
        </a:p>
      </dsp:txBody>
      <dsp:txXfrm>
        <a:off x="267211" y="2474405"/>
        <a:ext cx="2396269" cy="2100470"/>
      </dsp:txXfrm>
    </dsp:sp>
    <dsp:sp modelId="{C92D666B-FB9A-459A-B911-EABDA50F3E99}">
      <dsp:nvSpPr>
        <dsp:cNvPr id="0" name=""/>
        <dsp:cNvSpPr/>
      </dsp:nvSpPr>
      <dsp:spPr>
        <a:xfrm>
          <a:off x="2211354" y="1485948"/>
          <a:ext cx="452126" cy="4521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663EF-9212-4EC3-88C0-6466E6CFD835}">
      <dsp:nvSpPr>
        <dsp:cNvPr id="0" name=""/>
        <dsp:cNvSpPr/>
      </dsp:nvSpPr>
      <dsp:spPr>
        <a:xfrm rot="5400000">
          <a:off x="3466979" y="955459"/>
          <a:ext cx="1595122" cy="26542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0C40D-061B-4A12-AB07-7203147B375A}">
      <dsp:nvSpPr>
        <dsp:cNvPr id="0" name=""/>
        <dsp:cNvSpPr/>
      </dsp:nvSpPr>
      <dsp:spPr>
        <a:xfrm>
          <a:off x="3200713" y="1748507"/>
          <a:ext cx="2396269" cy="210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Hạng</a:t>
          </a:r>
          <a:r>
            <a:rPr lang="en-US" sz="1900" kern="1200" dirty="0" smtClean="0"/>
            <a:t>  II.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V</a:t>
          </a:r>
          <a:r>
            <a:rPr lang="en-US" sz="1900" kern="1200" dirty="0" err="1" smtClean="0">
              <a:latin typeface="Times New Roman" pitchFamily="18" charset="0"/>
              <a:cs typeface="Times New Roman" pitchFamily="18" charset="0"/>
            </a:rPr>
            <a:t>ận</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dụng</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tốt</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hiệu</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quả</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lan</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tỏa</a:t>
          </a:r>
          <a:r>
            <a:rPr lang="en-US" sz="1900" kern="1200" dirty="0" smtClean="0">
              <a:latin typeface="Times New Roman" pitchFamily="18" charset="0"/>
              <a:cs typeface="Times New Roman" pitchFamily="18" charset="0"/>
            </a:rPr>
            <a:t> HS, </a:t>
          </a:r>
          <a:r>
            <a:rPr lang="en-US" sz="1900" kern="1200" dirty="0" err="1" smtClean="0">
              <a:latin typeface="Times New Roman" pitchFamily="18" charset="0"/>
              <a:cs typeface="Times New Roman" pitchFamily="18" charset="0"/>
            </a:rPr>
            <a:t>đồng</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nghiệp</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phụ</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huynh</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phạm</a:t>
          </a:r>
          <a:r>
            <a:rPr lang="en-US" sz="1900" kern="1200" dirty="0" smtClean="0">
              <a:latin typeface="Times New Roman" pitchFamily="18" charset="0"/>
              <a:cs typeface="Times New Roman" pitchFamily="18" charset="0"/>
            </a:rPr>
            <a:t> vi </a:t>
          </a:r>
          <a:r>
            <a:rPr lang="en-US" sz="1900" kern="1200" dirty="0" err="1" smtClean="0">
              <a:latin typeface="Times New Roman" pitchFamily="18" charset="0"/>
              <a:cs typeface="Times New Roman" pitchFamily="18" charset="0"/>
            </a:rPr>
            <a:t>tổ</a:t>
          </a:r>
          <a:r>
            <a:rPr lang="en-US" sz="1900" kern="1200" dirty="0" smtClean="0">
              <a:latin typeface="Times New Roman" pitchFamily="18" charset="0"/>
              <a:cs typeface="Times New Roman" pitchFamily="18" charset="0"/>
            </a:rPr>
            <a:t> CM/</a:t>
          </a:r>
          <a:r>
            <a:rPr lang="en-US" sz="1900" kern="1200" dirty="0" err="1" smtClean="0">
              <a:latin typeface="Times New Roman" pitchFamily="18" charset="0"/>
              <a:cs typeface="Times New Roman" pitchFamily="18" charset="0"/>
            </a:rPr>
            <a:t>trường</a:t>
          </a:r>
          <a:endParaRPr lang="en-US" sz="1900" kern="1200" dirty="0"/>
        </a:p>
      </dsp:txBody>
      <dsp:txXfrm>
        <a:off x="3200713" y="1748507"/>
        <a:ext cx="2396269" cy="2100470"/>
      </dsp:txXfrm>
    </dsp:sp>
    <dsp:sp modelId="{26806254-84A5-4F41-B5E7-8710BE58E4BE}">
      <dsp:nvSpPr>
        <dsp:cNvPr id="0" name=""/>
        <dsp:cNvSpPr/>
      </dsp:nvSpPr>
      <dsp:spPr>
        <a:xfrm>
          <a:off x="5144857" y="760050"/>
          <a:ext cx="452126" cy="4521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A3325-011E-4C1D-97F0-EDF86E792CAD}">
      <dsp:nvSpPr>
        <dsp:cNvPr id="0" name=""/>
        <dsp:cNvSpPr/>
      </dsp:nvSpPr>
      <dsp:spPr>
        <a:xfrm rot="5400000">
          <a:off x="6400481" y="229561"/>
          <a:ext cx="1595122" cy="265424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37BFF-5EF9-429D-8112-7E5003C1B7E7}">
      <dsp:nvSpPr>
        <dsp:cNvPr id="0" name=""/>
        <dsp:cNvSpPr/>
      </dsp:nvSpPr>
      <dsp:spPr>
        <a:xfrm>
          <a:off x="6134215" y="1022609"/>
          <a:ext cx="2396269" cy="210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err="1" smtClean="0"/>
            <a:t>Hạng</a:t>
          </a:r>
          <a:r>
            <a:rPr lang="en-US" sz="1900" kern="1200" dirty="0" smtClean="0"/>
            <a:t> I.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Tích</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cực</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chủ</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động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vận</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dụng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sáng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tạo</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sự</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lan</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tỏa</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trong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đồng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nghiệp</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phạm</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vi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ảnh</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hưởng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rộng</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ngoài</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nhà</a:t>
          </a:r>
          <a:r>
            <a:rPr lang="en-US" sz="1900" kern="1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900" kern="1200" dirty="0" err="1" smtClean="0">
              <a:effectLst>
                <a:outerShdw blurRad="38100" dist="38100" dir="2700000" algn="tl">
                  <a:srgbClr val="000000">
                    <a:alpha val="43137"/>
                  </a:srgbClr>
                </a:outerShdw>
              </a:effectLst>
              <a:latin typeface="Times New Roman" pitchFamily="18" charset="0"/>
              <a:cs typeface="Times New Roman" pitchFamily="18" charset="0"/>
            </a:rPr>
            <a:t>trường</a:t>
          </a:r>
          <a:endParaRPr lang="en-US" sz="1900" kern="1200" dirty="0"/>
        </a:p>
      </dsp:txBody>
      <dsp:txXfrm>
        <a:off x="6134215" y="1022609"/>
        <a:ext cx="2396269" cy="21004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43437-02B2-4B57-AB1C-65EA7C4C86C9}">
      <dsp:nvSpPr>
        <dsp:cNvPr id="0" name=""/>
        <dsp:cNvSpPr/>
      </dsp:nvSpPr>
      <dsp:spPr>
        <a:xfrm rot="5400000">
          <a:off x="4584626" y="-1730504"/>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GVTHCS </a:t>
          </a:r>
          <a:r>
            <a:rPr lang="en-US" sz="2000" kern="1200" dirty="0" err="1" smtClean="0">
              <a:latin typeface="Times New Roman" pitchFamily="18" charset="0"/>
              <a:cs typeface="Times New Roman" pitchFamily="18" charset="0"/>
            </a:rPr>
            <a:t>hạng</a:t>
          </a:r>
          <a:r>
            <a:rPr lang="en-US" sz="2000" kern="1200" dirty="0" smtClean="0">
              <a:latin typeface="Times New Roman" pitchFamily="18" charset="0"/>
              <a:cs typeface="Times New Roman" pitchFamily="18" charset="0"/>
            </a:rPr>
            <a:t> I -   V.07.04.10</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715768" y="191579"/>
        <a:ext cx="4774807" cy="983864"/>
      </dsp:txXfrm>
    </dsp:sp>
    <dsp:sp modelId="{094C3E29-BC2C-4E58-A65A-0ABBCEF0C5A5}">
      <dsp:nvSpPr>
        <dsp:cNvPr id="0" name=""/>
        <dsp:cNvSpPr/>
      </dsp:nvSpPr>
      <dsp:spPr>
        <a:xfrm>
          <a:off x="0" y="2064"/>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GVTrHCC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mã</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số</a:t>
          </a:r>
          <a:r>
            <a:rPr lang="en-US" sz="2800" kern="1200" dirty="0" smtClean="0">
              <a:latin typeface="Times New Roman" pitchFamily="18" charset="0"/>
              <a:cs typeface="Times New Roman" pitchFamily="18" charset="0"/>
            </a:rPr>
            <a:t> 15.112) </a:t>
          </a:r>
          <a:endParaRPr lang="en-US" sz="2800" kern="1200" dirty="0"/>
        </a:p>
      </dsp:txBody>
      <dsp:txXfrm>
        <a:off x="66531" y="68595"/>
        <a:ext cx="2582706" cy="1229831"/>
      </dsp:txXfrm>
    </dsp:sp>
    <dsp:sp modelId="{18F3E817-B788-4862-9C66-E850D9BC6892}">
      <dsp:nvSpPr>
        <dsp:cNvPr id="0" name=""/>
        <dsp:cNvSpPr/>
      </dsp:nvSpPr>
      <dsp:spPr>
        <a:xfrm rot="5400000">
          <a:off x="4584626" y="-299466"/>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GVTHCS  </a:t>
          </a:r>
          <a:r>
            <a:rPr lang="en-US" sz="2000" kern="1200" dirty="0" err="1" smtClean="0">
              <a:latin typeface="Times New Roman" pitchFamily="18" charset="0"/>
              <a:cs typeface="Times New Roman" pitchFamily="18" charset="0"/>
            </a:rPr>
            <a:t>hạng</a:t>
          </a:r>
          <a:r>
            <a:rPr lang="en-US" sz="2000" kern="1200" dirty="0" smtClean="0">
              <a:latin typeface="Times New Roman" pitchFamily="18" charset="0"/>
              <a:cs typeface="Times New Roman" pitchFamily="18" charset="0"/>
            </a:rPr>
            <a:t> II -  V.07.04.11</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715768" y="1622617"/>
        <a:ext cx="4774807" cy="983864"/>
      </dsp:txXfrm>
    </dsp:sp>
    <dsp:sp modelId="{68A8AE38-6619-4AE4-A38F-443A1605DCEA}">
      <dsp:nvSpPr>
        <dsp:cNvPr id="0" name=""/>
        <dsp:cNvSpPr/>
      </dsp:nvSpPr>
      <dsp:spPr>
        <a:xfrm>
          <a:off x="0" y="1433103"/>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GVTHCS </a:t>
          </a:r>
          <a:r>
            <a:rPr lang="en-US" sz="2800" kern="1200" dirty="0" err="1" smtClean="0">
              <a:latin typeface="Times New Roman" pitchFamily="18" charset="0"/>
              <a:cs typeface="Times New Roman" pitchFamily="18" charset="0"/>
            </a:rPr>
            <a:t>chính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mã</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số</a:t>
          </a:r>
          <a:r>
            <a:rPr lang="en-US" sz="2800" kern="1200" dirty="0" smtClean="0">
              <a:latin typeface="Times New Roman" pitchFamily="18" charset="0"/>
              <a:cs typeface="Times New Roman" pitchFamily="18" charset="0"/>
            </a:rPr>
            <a:t> 15a.201) </a:t>
          </a:r>
          <a:endParaRPr lang="en-US" sz="2800" kern="1200" dirty="0"/>
        </a:p>
      </dsp:txBody>
      <dsp:txXfrm>
        <a:off x="66531" y="1499634"/>
        <a:ext cx="2582706" cy="1229831"/>
      </dsp:txXfrm>
    </dsp:sp>
    <dsp:sp modelId="{B32FB209-AB4F-4700-BE11-16B09173486A}">
      <dsp:nvSpPr>
        <dsp:cNvPr id="0" name=""/>
        <dsp:cNvSpPr/>
      </dsp:nvSpPr>
      <dsp:spPr>
        <a:xfrm rot="5400000">
          <a:off x="4584626" y="1131572"/>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 GVTHCS </a:t>
          </a:r>
          <a:r>
            <a:rPr lang="en-US" sz="2000" kern="1200" dirty="0" err="1" smtClean="0">
              <a:latin typeface="Times New Roman" pitchFamily="18" charset="0"/>
              <a:cs typeface="Times New Roman" pitchFamily="18" charset="0"/>
            </a:rPr>
            <a:t>hạng</a:t>
          </a:r>
          <a:r>
            <a:rPr lang="en-US" sz="2000" kern="1200" dirty="0" smtClean="0">
              <a:latin typeface="Times New Roman" pitchFamily="18" charset="0"/>
              <a:cs typeface="Times New Roman" pitchFamily="18" charset="0"/>
            </a:rPr>
            <a:t> III -  V.07.04.12</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715768" y="3053656"/>
        <a:ext cx="4774807" cy="983864"/>
      </dsp:txXfrm>
    </dsp:sp>
    <dsp:sp modelId="{C1095FB0-0082-43E4-96FC-64364DC1A2EB}">
      <dsp:nvSpPr>
        <dsp:cNvPr id="0" name=""/>
        <dsp:cNvSpPr/>
      </dsp:nvSpPr>
      <dsp:spPr>
        <a:xfrm>
          <a:off x="0" y="2864141"/>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itchFamily="18" charset="0"/>
              <a:cs typeface="Times New Roman" pitchFamily="18" charset="0"/>
            </a:rPr>
            <a:t>GV THCS (</a:t>
          </a:r>
          <a:r>
            <a:rPr lang="en-US" sz="2800" kern="1200" dirty="0" err="1" smtClean="0">
              <a:latin typeface="Times New Roman" pitchFamily="18" charset="0"/>
              <a:cs typeface="Times New Roman" pitchFamily="18" charset="0"/>
            </a:rPr>
            <a:t>mã</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số</a:t>
          </a:r>
          <a:r>
            <a:rPr lang="en-US" sz="2800" kern="1200" dirty="0" smtClean="0">
              <a:latin typeface="Times New Roman" pitchFamily="18" charset="0"/>
              <a:cs typeface="Times New Roman" pitchFamily="18" charset="0"/>
            </a:rPr>
            <a:t> 15a.202)</a:t>
          </a:r>
          <a:endParaRPr lang="en-US" sz="2800" kern="1200" dirty="0"/>
        </a:p>
      </dsp:txBody>
      <dsp:txXfrm>
        <a:off x="66531" y="2930672"/>
        <a:ext cx="2582706" cy="12298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AAAC-B0A2-4651-A35A-ADE4E641CC2D}">
      <dsp:nvSpPr>
        <dsp:cNvPr id="0" name=""/>
        <dsp:cNvSpPr/>
      </dsp:nvSpPr>
      <dsp:spPr>
        <a:xfrm rot="5400000">
          <a:off x="4584626" y="-1730504"/>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0" algn="l" defTabSz="933450">
            <a:lnSpc>
              <a:spcPct val="90000"/>
            </a:lnSpc>
            <a:spcBef>
              <a:spcPct val="0"/>
            </a:spcBef>
            <a:spcAft>
              <a:spcPct val="15000"/>
            </a:spcAft>
            <a:buChar char="••"/>
          </a:pPr>
          <a:endParaRPr lang="en-US" sz="20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latin typeface="Times New Roman" pitchFamily="18" charset="0"/>
              <a:cs typeface="Times New Roman" pitchFamily="18" charset="0"/>
            </a:rPr>
            <a:t>THPT </a:t>
          </a:r>
          <a:r>
            <a:rPr lang="en-US" sz="2400" kern="1200" dirty="0" err="1" smtClean="0">
              <a:latin typeface="Times New Roman" pitchFamily="18" charset="0"/>
              <a:cs typeface="Times New Roman" pitchFamily="18" charset="0"/>
            </a:rPr>
            <a:t>hạng</a:t>
          </a:r>
          <a:r>
            <a:rPr lang="en-US" sz="2400" kern="1200" dirty="0" smtClean="0">
              <a:latin typeface="Times New Roman" pitchFamily="18" charset="0"/>
              <a:cs typeface="Times New Roman" pitchFamily="18" charset="0"/>
            </a:rPr>
            <a:t> I -  V.07.05.13</a:t>
          </a:r>
          <a:endParaRPr lang="en-US" sz="2400" kern="1200" dirty="0" smtClean="0"/>
        </a:p>
        <a:p>
          <a:pPr lvl="1" algn="l">
            <a:spcBef>
              <a:spcPct val="0"/>
            </a:spcBef>
            <a:buChar char="••"/>
          </a:pPr>
          <a:endParaRPr lang="en-US" sz="2000" kern="1200" dirty="0"/>
        </a:p>
      </dsp:txBody>
      <dsp:txXfrm rot="-5400000">
        <a:off x="2715768" y="191579"/>
        <a:ext cx="4774807" cy="983864"/>
      </dsp:txXfrm>
    </dsp:sp>
    <dsp:sp modelId="{9336A0BD-4ACE-40C4-8E9A-D9AB917F6F7C}">
      <dsp:nvSpPr>
        <dsp:cNvPr id="0" name=""/>
        <dsp:cNvSpPr/>
      </dsp:nvSpPr>
      <dsp:spPr>
        <a:xfrm>
          <a:off x="0" y="2064"/>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err="1" smtClean="0"/>
            <a:t>Chưa</a:t>
          </a:r>
          <a:r>
            <a:rPr lang="en-US" sz="1900" kern="1200" dirty="0" smtClean="0"/>
            <a:t> </a:t>
          </a:r>
          <a:r>
            <a:rPr lang="en-US" sz="1900" kern="1200" dirty="0" err="1" smtClean="0"/>
            <a:t>có</a:t>
          </a:r>
          <a:endParaRPr lang="en-US" sz="1900" kern="1200" dirty="0"/>
        </a:p>
      </dsp:txBody>
      <dsp:txXfrm>
        <a:off x="66531" y="68595"/>
        <a:ext cx="2582706" cy="1229831"/>
      </dsp:txXfrm>
    </dsp:sp>
    <dsp:sp modelId="{ADE4AC56-82A0-4614-8E2A-8CE536CCB08F}">
      <dsp:nvSpPr>
        <dsp:cNvPr id="0" name=""/>
        <dsp:cNvSpPr/>
      </dsp:nvSpPr>
      <dsp:spPr>
        <a:xfrm rot="5400000">
          <a:off x="4584626" y="-299466"/>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000" kern="1200" dirty="0" smtClean="0">
              <a:latin typeface="Times New Roman" pitchFamily="18" charset="0"/>
              <a:cs typeface="Times New Roman" pitchFamily="18" charset="0"/>
            </a:rPr>
            <a:t>THPT </a:t>
          </a:r>
          <a:r>
            <a:rPr lang="en-US" sz="2000" kern="1200" dirty="0" err="1" smtClean="0">
              <a:latin typeface="Times New Roman" pitchFamily="18" charset="0"/>
              <a:cs typeface="Times New Roman" pitchFamily="18" charset="0"/>
            </a:rPr>
            <a:t>hạng</a:t>
          </a:r>
          <a:r>
            <a:rPr lang="en-US" sz="2000" kern="1200" dirty="0" smtClean="0">
              <a:latin typeface="Times New Roman" pitchFamily="18" charset="0"/>
              <a:cs typeface="Times New Roman" pitchFamily="18" charset="0"/>
            </a:rPr>
            <a:t> II -  V.07.05.14</a:t>
          </a:r>
          <a:endParaRPr lang="en-US" sz="2000" kern="1200" dirty="0" smtClean="0"/>
        </a:p>
        <a:p>
          <a:pPr marL="228600" lvl="1" indent="0" algn="l" defTabSz="933450">
            <a:lnSpc>
              <a:spcPct val="90000"/>
            </a:lnSpc>
            <a:spcBef>
              <a:spcPct val="0"/>
            </a:spcBef>
            <a:spcAft>
              <a:spcPct val="15000"/>
            </a:spcAft>
            <a:buChar char="••"/>
          </a:pPr>
          <a:endParaRPr lang="en-US" sz="2000" kern="1200" dirty="0"/>
        </a:p>
      </dsp:txBody>
      <dsp:txXfrm rot="-5400000">
        <a:off x="2715768" y="1622617"/>
        <a:ext cx="4774807" cy="983864"/>
      </dsp:txXfrm>
    </dsp:sp>
    <dsp:sp modelId="{F8ACAE6E-158F-421C-9104-8AD8A2262C68}">
      <dsp:nvSpPr>
        <dsp:cNvPr id="0" name=""/>
        <dsp:cNvSpPr/>
      </dsp:nvSpPr>
      <dsp:spPr>
        <a:xfrm>
          <a:off x="0" y="1433103"/>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smtClean="0">
              <a:latin typeface="Times New Roman" pitchFamily="18" charset="0"/>
              <a:cs typeface="Times New Roman" pitchFamily="18" charset="0"/>
            </a:rPr>
            <a:t>GV </a:t>
          </a:r>
          <a:r>
            <a:rPr lang="en-US" sz="1900" kern="1200" dirty="0" err="1" smtClean="0">
              <a:latin typeface="Times New Roman" pitchFamily="18" charset="0"/>
              <a:cs typeface="Times New Roman" pitchFamily="18" charset="0"/>
            </a:rPr>
            <a:t>TrHCC</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mã</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số</a:t>
          </a:r>
          <a:r>
            <a:rPr lang="en-US" sz="1900" kern="1200" dirty="0" smtClean="0">
              <a:latin typeface="Times New Roman" pitchFamily="18" charset="0"/>
              <a:cs typeface="Times New Roman" pitchFamily="18" charset="0"/>
            </a:rPr>
            <a:t> 15.112) </a:t>
          </a:r>
          <a:endParaRPr lang="en-US" sz="1900" kern="1200" dirty="0" smtClean="0"/>
        </a:p>
        <a:p>
          <a:pPr lvl="0" algn="ctr" defTabSz="1155700">
            <a:lnSpc>
              <a:spcPct val="90000"/>
            </a:lnSpc>
            <a:spcBef>
              <a:spcPct val="0"/>
            </a:spcBef>
            <a:spcAft>
              <a:spcPct val="35000"/>
            </a:spcAft>
          </a:pPr>
          <a:endParaRPr lang="en-US" sz="1900" kern="1200" dirty="0"/>
        </a:p>
      </dsp:txBody>
      <dsp:txXfrm>
        <a:off x="66531" y="1499634"/>
        <a:ext cx="2582706" cy="1229831"/>
      </dsp:txXfrm>
    </dsp:sp>
    <dsp:sp modelId="{6A9FE884-BC4B-4D7E-8FCA-7FB6C389EB88}">
      <dsp:nvSpPr>
        <dsp:cNvPr id="0" name=""/>
        <dsp:cNvSpPr/>
      </dsp:nvSpPr>
      <dsp:spPr>
        <a:xfrm rot="5400000">
          <a:off x="4584626" y="1131572"/>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THPT </a:t>
          </a:r>
          <a:r>
            <a:rPr lang="en-US" sz="2000" kern="1200" dirty="0" err="1" smtClean="0">
              <a:latin typeface="Times New Roman" pitchFamily="18" charset="0"/>
              <a:cs typeface="Times New Roman" pitchFamily="18" charset="0"/>
            </a:rPr>
            <a:t>hạng</a:t>
          </a:r>
          <a:r>
            <a:rPr lang="en-US" sz="2000" kern="1200" dirty="0" smtClean="0">
              <a:latin typeface="Times New Roman" pitchFamily="18" charset="0"/>
              <a:cs typeface="Times New Roman" pitchFamily="18" charset="0"/>
            </a:rPr>
            <a:t> III -  V.07.05.15</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715768" y="3053656"/>
        <a:ext cx="4774807" cy="983864"/>
      </dsp:txXfrm>
    </dsp:sp>
    <dsp:sp modelId="{ADE5F822-E895-44C5-906B-01FFD3B3F9C4}">
      <dsp:nvSpPr>
        <dsp:cNvPr id="0" name=""/>
        <dsp:cNvSpPr/>
      </dsp:nvSpPr>
      <dsp:spPr>
        <a:xfrm>
          <a:off x="0" y="2864141"/>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smtClean="0">
              <a:latin typeface="Times New Roman" pitchFamily="18" charset="0"/>
              <a:cs typeface="Times New Roman" pitchFamily="18" charset="0"/>
            </a:rPr>
            <a:t>GV </a:t>
          </a:r>
          <a:r>
            <a:rPr lang="en-US" sz="1900" kern="1200" dirty="0" err="1" smtClean="0">
              <a:latin typeface="Times New Roman" pitchFamily="18" charset="0"/>
              <a:cs typeface="Times New Roman" pitchFamily="18" charset="0"/>
            </a:rPr>
            <a:t>TrH</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mã</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số</a:t>
          </a:r>
          <a:r>
            <a:rPr lang="en-US" sz="1900" kern="1200" dirty="0" smtClean="0">
              <a:latin typeface="Times New Roman" pitchFamily="18" charset="0"/>
              <a:cs typeface="Times New Roman" pitchFamily="18" charset="0"/>
            </a:rPr>
            <a:t> 15.113) </a:t>
          </a:r>
          <a:endParaRPr lang="en-US" sz="1900" kern="1200" dirty="0" smtClean="0"/>
        </a:p>
        <a:p>
          <a:pPr lvl="0" algn="ctr" defTabSz="1155700">
            <a:lnSpc>
              <a:spcPct val="90000"/>
            </a:lnSpc>
            <a:spcBef>
              <a:spcPct val="0"/>
            </a:spcBef>
            <a:spcAft>
              <a:spcPct val="35000"/>
            </a:spcAft>
          </a:pPr>
          <a:endParaRPr lang="en-US" sz="1900" kern="1200" dirty="0"/>
        </a:p>
      </dsp:txBody>
      <dsp:txXfrm>
        <a:off x="66531" y="2930672"/>
        <a:ext cx="2582706" cy="12298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A9FE-2AF9-4A85-B64F-59373330FC07}">
      <dsp:nvSpPr>
        <dsp:cNvPr id="0" name=""/>
        <dsp:cNvSpPr/>
      </dsp:nvSpPr>
      <dsp:spPr>
        <a:xfrm rot="10800000">
          <a:off x="1557271" y="1770"/>
          <a:ext cx="5016627" cy="11747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028" tIns="76200" rIns="142240" bIns="76200" numCol="1" spcCol="1270" anchor="ctr" anchorCtr="0">
          <a:noAutofit/>
        </a:bodyPr>
        <a:lstStyle/>
        <a:p>
          <a:pPr lvl="0" algn="ctr" defTabSz="889000">
            <a:lnSpc>
              <a:spcPct val="90000"/>
            </a:lnSpc>
            <a:spcBef>
              <a:spcPct val="0"/>
            </a:spcBef>
            <a:spcAft>
              <a:spcPct val="35000"/>
            </a:spcAft>
          </a:pPr>
          <a:r>
            <a:rPr lang="vi-VN" sz="2000" kern="1200" dirty="0" smtClean="0"/>
            <a:t>hạng I - loại A2, nhóm A2.2</a:t>
          </a:r>
        </a:p>
        <a:p>
          <a:pPr lvl="0" algn="ctr" defTabSz="889000">
            <a:lnSpc>
              <a:spcPct val="90000"/>
            </a:lnSpc>
            <a:spcBef>
              <a:spcPct val="0"/>
            </a:spcBef>
            <a:spcAft>
              <a:spcPct val="35000"/>
            </a:spcAft>
          </a:pPr>
          <a:r>
            <a:rPr lang="vi-VN" sz="2000" kern="1200" dirty="0" smtClean="0"/>
            <a:t> (từ 4,00 đến 6,38).</a:t>
          </a:r>
          <a:endParaRPr lang="en-US" sz="2000" kern="1200" dirty="0"/>
        </a:p>
      </dsp:txBody>
      <dsp:txXfrm rot="10800000">
        <a:off x="1850956" y="1770"/>
        <a:ext cx="4722942" cy="1174740"/>
      </dsp:txXfrm>
    </dsp:sp>
    <dsp:sp modelId="{0E4004D4-1E46-4E1A-8996-394003541D5E}">
      <dsp:nvSpPr>
        <dsp:cNvPr id="0" name=""/>
        <dsp:cNvSpPr/>
      </dsp:nvSpPr>
      <dsp:spPr>
        <a:xfrm>
          <a:off x="969901" y="1770"/>
          <a:ext cx="1174740" cy="117474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AC2E2C-4DAF-4AAF-9E12-D6A60E76E035}">
      <dsp:nvSpPr>
        <dsp:cNvPr id="0" name=""/>
        <dsp:cNvSpPr/>
      </dsp:nvSpPr>
      <dsp:spPr>
        <a:xfrm rot="10800000">
          <a:off x="1557271" y="1527179"/>
          <a:ext cx="5016627" cy="11747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028" tIns="76200" rIns="142240" bIns="76200" numCol="1" spcCol="1270" anchor="ctr" anchorCtr="0">
          <a:noAutofit/>
        </a:bodyPr>
        <a:lstStyle/>
        <a:p>
          <a:pPr lvl="0" algn="ctr" defTabSz="889000">
            <a:lnSpc>
              <a:spcPct val="90000"/>
            </a:lnSpc>
            <a:spcBef>
              <a:spcPct val="0"/>
            </a:spcBef>
            <a:spcAft>
              <a:spcPct val="35000"/>
            </a:spcAft>
          </a:pPr>
          <a:r>
            <a:rPr lang="vi-VN" sz="2000" kern="1200" dirty="0" smtClean="0"/>
            <a:t> hạng II - loại A1</a:t>
          </a:r>
        </a:p>
        <a:p>
          <a:pPr lvl="0" algn="ctr" defTabSz="889000">
            <a:lnSpc>
              <a:spcPct val="90000"/>
            </a:lnSpc>
            <a:spcBef>
              <a:spcPct val="0"/>
            </a:spcBef>
            <a:spcAft>
              <a:spcPct val="35000"/>
            </a:spcAft>
          </a:pPr>
          <a:r>
            <a:rPr lang="vi-VN" sz="2000" kern="1200" dirty="0" smtClean="0"/>
            <a:t> (từ  2,34 đến 4,98);</a:t>
          </a:r>
          <a:endParaRPr lang="en-US" sz="2000" kern="1200" dirty="0"/>
        </a:p>
      </dsp:txBody>
      <dsp:txXfrm rot="10800000">
        <a:off x="1850956" y="1527179"/>
        <a:ext cx="4722942" cy="1174740"/>
      </dsp:txXfrm>
    </dsp:sp>
    <dsp:sp modelId="{DF1B9A39-A91C-4D19-9479-9DCDB6DCA888}">
      <dsp:nvSpPr>
        <dsp:cNvPr id="0" name=""/>
        <dsp:cNvSpPr/>
      </dsp:nvSpPr>
      <dsp:spPr>
        <a:xfrm>
          <a:off x="969901" y="1527179"/>
          <a:ext cx="1174740" cy="117474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153D5-6324-4C3E-87D0-119213B74710}">
      <dsp:nvSpPr>
        <dsp:cNvPr id="0" name=""/>
        <dsp:cNvSpPr/>
      </dsp:nvSpPr>
      <dsp:spPr>
        <a:xfrm rot="10800000">
          <a:off x="1557271" y="3052589"/>
          <a:ext cx="5016627" cy="11747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028" tIns="76200" rIns="142240" bIns="76200" numCol="1" spcCol="1270" anchor="ctr" anchorCtr="0">
          <a:noAutofit/>
        </a:bodyPr>
        <a:lstStyle/>
        <a:p>
          <a:pPr lvl="0" algn="ctr" defTabSz="889000">
            <a:lnSpc>
              <a:spcPct val="90000"/>
            </a:lnSpc>
            <a:spcBef>
              <a:spcPct val="0"/>
            </a:spcBef>
            <a:spcAft>
              <a:spcPct val="35000"/>
            </a:spcAft>
          </a:pPr>
          <a:r>
            <a:rPr lang="vi-VN" sz="2000" kern="1200" dirty="0" smtClean="0"/>
            <a:t>hạng III - loại  A0</a:t>
          </a:r>
        </a:p>
        <a:p>
          <a:pPr lvl="0" algn="ctr" defTabSz="889000">
            <a:lnSpc>
              <a:spcPct val="90000"/>
            </a:lnSpc>
            <a:spcBef>
              <a:spcPct val="0"/>
            </a:spcBef>
            <a:spcAft>
              <a:spcPct val="35000"/>
            </a:spcAft>
          </a:pPr>
          <a:r>
            <a:rPr lang="vi-VN" sz="2000" kern="1200" dirty="0" smtClean="0"/>
            <a:t> (từ 2,10 đến 4,89)</a:t>
          </a:r>
          <a:endParaRPr lang="en-US" sz="2000" kern="1200" dirty="0"/>
        </a:p>
      </dsp:txBody>
      <dsp:txXfrm rot="10800000">
        <a:off x="1850956" y="3052589"/>
        <a:ext cx="4722942" cy="1174740"/>
      </dsp:txXfrm>
    </dsp:sp>
    <dsp:sp modelId="{8BA85712-3366-4271-9AD8-36F587EDC40D}">
      <dsp:nvSpPr>
        <dsp:cNvPr id="0" name=""/>
        <dsp:cNvSpPr/>
      </dsp:nvSpPr>
      <dsp:spPr>
        <a:xfrm>
          <a:off x="969901" y="3052589"/>
          <a:ext cx="1174740" cy="117474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A9FE-2AF9-4A85-B64F-59373330FC07}">
      <dsp:nvSpPr>
        <dsp:cNvPr id="0" name=""/>
        <dsp:cNvSpPr/>
      </dsp:nvSpPr>
      <dsp:spPr>
        <a:xfrm rot="10800000">
          <a:off x="1557271" y="1770"/>
          <a:ext cx="5016627" cy="11747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028" tIns="76200" rIns="142240" bIns="76200" numCol="1" spcCol="1270" anchor="ctr" anchorCtr="0">
          <a:noAutofit/>
        </a:bodyPr>
        <a:lstStyle/>
        <a:p>
          <a:pPr lvl="0" algn="ctr" defTabSz="889000">
            <a:lnSpc>
              <a:spcPct val="90000"/>
            </a:lnSpc>
            <a:spcBef>
              <a:spcPct val="0"/>
            </a:spcBef>
            <a:spcAft>
              <a:spcPct val="35000"/>
            </a:spcAft>
          </a:pPr>
          <a:r>
            <a:rPr lang="vi-VN" sz="2000" kern="1200" dirty="0" smtClean="0"/>
            <a:t>hạng I - loại A2, nhóm A2.1    (từ  4,40 đến 6,78)</a:t>
          </a:r>
          <a:endParaRPr lang="en-US" sz="2000" kern="1200" dirty="0"/>
        </a:p>
      </dsp:txBody>
      <dsp:txXfrm rot="10800000">
        <a:off x="1850956" y="1770"/>
        <a:ext cx="4722942" cy="1174740"/>
      </dsp:txXfrm>
    </dsp:sp>
    <dsp:sp modelId="{0E4004D4-1E46-4E1A-8996-394003541D5E}">
      <dsp:nvSpPr>
        <dsp:cNvPr id="0" name=""/>
        <dsp:cNvSpPr/>
      </dsp:nvSpPr>
      <dsp:spPr>
        <a:xfrm>
          <a:off x="969901" y="1770"/>
          <a:ext cx="1174740" cy="117474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AC2E2C-4DAF-4AAF-9E12-D6A60E76E035}">
      <dsp:nvSpPr>
        <dsp:cNvPr id="0" name=""/>
        <dsp:cNvSpPr/>
      </dsp:nvSpPr>
      <dsp:spPr>
        <a:xfrm rot="10800000">
          <a:off x="1557271" y="1527179"/>
          <a:ext cx="5016627" cy="11747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028" tIns="76200" rIns="142240" bIns="76200" numCol="1" spcCol="1270" anchor="ctr" anchorCtr="0">
          <a:noAutofit/>
        </a:bodyPr>
        <a:lstStyle/>
        <a:p>
          <a:pPr lvl="0" algn="ctr" defTabSz="889000">
            <a:lnSpc>
              <a:spcPct val="90000"/>
            </a:lnSpc>
            <a:spcBef>
              <a:spcPct val="0"/>
            </a:spcBef>
            <a:spcAft>
              <a:spcPct val="35000"/>
            </a:spcAft>
          </a:pPr>
          <a:r>
            <a:rPr lang="vi-VN" sz="2000" kern="1200" dirty="0" smtClean="0"/>
            <a:t> hạng II - loại A2, nhóm A2.2 (</a:t>
          </a:r>
          <a:r>
            <a:rPr lang="vi-VN" sz="2000" kern="1200" smtClean="0"/>
            <a:t>từ  4,00 </a:t>
          </a:r>
          <a:r>
            <a:rPr lang="vi-VN" sz="2000" kern="1200" dirty="0" smtClean="0"/>
            <a:t>đến 6,38)</a:t>
          </a:r>
          <a:endParaRPr lang="en-US" sz="2000" kern="1200" dirty="0"/>
        </a:p>
      </dsp:txBody>
      <dsp:txXfrm rot="10800000">
        <a:off x="1850956" y="1527179"/>
        <a:ext cx="4722942" cy="1174740"/>
      </dsp:txXfrm>
    </dsp:sp>
    <dsp:sp modelId="{DF1B9A39-A91C-4D19-9479-9DCDB6DCA888}">
      <dsp:nvSpPr>
        <dsp:cNvPr id="0" name=""/>
        <dsp:cNvSpPr/>
      </dsp:nvSpPr>
      <dsp:spPr>
        <a:xfrm>
          <a:off x="969901" y="1527179"/>
          <a:ext cx="1174740" cy="117474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153D5-6324-4C3E-87D0-119213B74710}">
      <dsp:nvSpPr>
        <dsp:cNvPr id="0" name=""/>
        <dsp:cNvSpPr/>
      </dsp:nvSpPr>
      <dsp:spPr>
        <a:xfrm rot="10800000">
          <a:off x="1557271" y="3052589"/>
          <a:ext cx="5016627" cy="11747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8028" tIns="76200" rIns="142240" bIns="76200" numCol="1" spcCol="1270" anchor="ctr" anchorCtr="0">
          <a:noAutofit/>
        </a:bodyPr>
        <a:lstStyle/>
        <a:p>
          <a:pPr lvl="0" algn="ctr" defTabSz="889000">
            <a:lnSpc>
              <a:spcPct val="90000"/>
            </a:lnSpc>
            <a:spcBef>
              <a:spcPct val="0"/>
            </a:spcBef>
            <a:spcAft>
              <a:spcPct val="35000"/>
            </a:spcAft>
          </a:pPr>
          <a:r>
            <a:rPr lang="vi-VN" sz="2000" kern="1200" dirty="0" smtClean="0"/>
            <a:t>hạng III - loại  A1 </a:t>
          </a:r>
        </a:p>
        <a:p>
          <a:pPr lvl="0" algn="ctr" defTabSz="889000">
            <a:lnSpc>
              <a:spcPct val="90000"/>
            </a:lnSpc>
            <a:spcBef>
              <a:spcPct val="0"/>
            </a:spcBef>
            <a:spcAft>
              <a:spcPct val="35000"/>
            </a:spcAft>
          </a:pPr>
          <a:r>
            <a:rPr lang="vi-VN" sz="2000" kern="1200" dirty="0" smtClean="0"/>
            <a:t>(từ  2,34 đến 4,98)</a:t>
          </a:r>
          <a:endParaRPr lang="en-US" sz="2000" kern="1200" dirty="0"/>
        </a:p>
      </dsp:txBody>
      <dsp:txXfrm rot="10800000">
        <a:off x="1850956" y="3052589"/>
        <a:ext cx="4722942" cy="1174740"/>
      </dsp:txXfrm>
    </dsp:sp>
    <dsp:sp modelId="{8BA85712-3366-4271-9AD8-36F587EDC40D}">
      <dsp:nvSpPr>
        <dsp:cNvPr id="0" name=""/>
        <dsp:cNvSpPr/>
      </dsp:nvSpPr>
      <dsp:spPr>
        <a:xfrm>
          <a:off x="969901" y="3052589"/>
          <a:ext cx="1174740" cy="117474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ED26-4CA7-4769-833F-DBF953124A12}">
      <dsp:nvSpPr>
        <dsp:cNvPr id="0" name=""/>
        <dsp:cNvSpPr/>
      </dsp:nvSpPr>
      <dsp:spPr>
        <a:xfrm rot="5400000">
          <a:off x="4584626" y="-1730504"/>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 </a:t>
          </a:r>
          <a:r>
            <a:rPr lang="en-US" sz="1800" kern="1200" dirty="0" smtClean="0"/>
            <a:t>TT 26/2012/TT_BGDĐT</a:t>
          </a:r>
          <a:endParaRPr lang="en-US" sz="1800" kern="1200" dirty="0"/>
        </a:p>
        <a:p>
          <a:pPr marL="114300" lvl="1" indent="-114300" algn="l" defTabSz="577850">
            <a:lnSpc>
              <a:spcPct val="90000"/>
            </a:lnSpc>
            <a:spcBef>
              <a:spcPct val="0"/>
            </a:spcBef>
            <a:spcAft>
              <a:spcPct val="15000"/>
            </a:spcAft>
            <a:buChar char="••"/>
          </a:pPr>
          <a:endParaRPr lang="en-US" sz="1300" kern="1200" dirty="0"/>
        </a:p>
      </dsp:txBody>
      <dsp:txXfrm rot="-5400000">
        <a:off x="2715768" y="191579"/>
        <a:ext cx="4774807" cy="983864"/>
      </dsp:txXfrm>
    </dsp:sp>
    <dsp:sp modelId="{4BD79FF8-7C5D-46D7-98CA-2862F049BDFA}">
      <dsp:nvSpPr>
        <dsp:cNvPr id="0" name=""/>
        <dsp:cNvSpPr/>
      </dsp:nvSpPr>
      <dsp:spPr>
        <a:xfrm>
          <a:off x="0" y="2064"/>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err="1" smtClean="0"/>
            <a:t>Quy</a:t>
          </a:r>
          <a:r>
            <a:rPr lang="en-US" sz="2700" kern="1200" dirty="0" smtClean="0"/>
            <a:t> </a:t>
          </a:r>
          <a:r>
            <a:rPr lang="en-US" sz="2700" kern="1200" dirty="0" err="1" smtClean="0"/>
            <a:t>chế</a:t>
          </a:r>
          <a:endParaRPr lang="en-US" sz="2700" kern="1200" dirty="0"/>
        </a:p>
      </dsp:txBody>
      <dsp:txXfrm>
        <a:off x="66531" y="68595"/>
        <a:ext cx="2582706" cy="1229831"/>
      </dsp:txXfrm>
    </dsp:sp>
    <dsp:sp modelId="{4D9D5061-D383-4574-970E-B4D5A9D3152A}">
      <dsp:nvSpPr>
        <dsp:cNvPr id="0" name=""/>
        <dsp:cNvSpPr/>
      </dsp:nvSpPr>
      <dsp:spPr>
        <a:xfrm rot="5400000">
          <a:off x="4584626" y="-299466"/>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 </a:t>
          </a:r>
          <a:r>
            <a:rPr lang="vi-VN" sz="2000" kern="1200" dirty="0" smtClean="0"/>
            <a:t>Thông tư số 30</a:t>
          </a:r>
          <a:r>
            <a:rPr lang="en-US" sz="2000" kern="1200" dirty="0" smtClean="0"/>
            <a:t>, 31</a:t>
          </a:r>
          <a:r>
            <a:rPr lang="vi-VN" sz="2000" kern="1200" dirty="0" smtClean="0"/>
            <a:t>/2011/TT-BGDĐT </a:t>
          </a:r>
          <a:endParaRPr lang="en-US" sz="2000" kern="1200" dirty="0"/>
        </a:p>
        <a:p>
          <a:pPr marL="114300" lvl="1" indent="-114300" algn="l" defTabSz="577850">
            <a:lnSpc>
              <a:spcPct val="90000"/>
            </a:lnSpc>
            <a:spcBef>
              <a:spcPct val="0"/>
            </a:spcBef>
            <a:spcAft>
              <a:spcPct val="15000"/>
            </a:spcAft>
            <a:buChar char="••"/>
          </a:pPr>
          <a:endParaRPr lang="en-US" sz="1300" kern="1200"/>
        </a:p>
      </dsp:txBody>
      <dsp:txXfrm rot="-5400000">
        <a:off x="2715768" y="1622617"/>
        <a:ext cx="4774807" cy="983864"/>
      </dsp:txXfrm>
    </dsp:sp>
    <dsp:sp modelId="{E1088AE4-E17C-4616-B9FD-61EC8CA006AF}">
      <dsp:nvSpPr>
        <dsp:cNvPr id="0" name=""/>
        <dsp:cNvSpPr/>
      </dsp:nvSpPr>
      <dsp:spPr>
        <a:xfrm>
          <a:off x="0" y="1433103"/>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vi-VN" sz="2700" kern="1200" dirty="0" smtClean="0"/>
            <a:t>Chương trình</a:t>
          </a:r>
          <a:endParaRPr lang="en-US" sz="2700" kern="1200" dirty="0"/>
        </a:p>
      </dsp:txBody>
      <dsp:txXfrm>
        <a:off x="66531" y="1499634"/>
        <a:ext cx="2582706" cy="1229831"/>
      </dsp:txXfrm>
    </dsp:sp>
    <dsp:sp modelId="{AFFBDFFC-378A-4E33-9F97-1A77D6D55A8E}">
      <dsp:nvSpPr>
        <dsp:cNvPr id="0" name=""/>
        <dsp:cNvSpPr/>
      </dsp:nvSpPr>
      <dsp:spPr>
        <a:xfrm rot="5400000">
          <a:off x="4584626" y="1131572"/>
          <a:ext cx="1090314"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933450">
            <a:lnSpc>
              <a:spcPct val="90000"/>
            </a:lnSpc>
            <a:spcBef>
              <a:spcPct val="0"/>
            </a:spcBef>
            <a:spcAft>
              <a:spcPct val="15000"/>
            </a:spcAft>
            <a:buChar char="••"/>
          </a:pPr>
          <a:endParaRPr lang="en-US" sz="1300" kern="1200"/>
        </a:p>
        <a:p>
          <a:pPr marL="0" marR="0" lvl="1" indent="0" algn="l" defTabSz="914400" eaLnBrk="1" fontAlgn="auto" latinLnBrk="0" hangingPunct="1">
            <a:lnSpc>
              <a:spcPct val="100000"/>
            </a:lnSpc>
            <a:spcBef>
              <a:spcPct val="0"/>
            </a:spcBef>
            <a:spcAft>
              <a:spcPts val="0"/>
            </a:spcAft>
            <a:buClrTx/>
            <a:buSzTx/>
            <a:buFontTx/>
            <a:buChar char="••"/>
            <a:tabLst/>
            <a:defRPr/>
          </a:pPr>
          <a:r>
            <a:rPr lang="vi-VN" sz="2000" kern="1200" dirty="0" smtClean="0"/>
            <a:t>Quyết định số 313/QĐ-BGDĐT 23/01/2013 </a:t>
          </a:r>
          <a:endParaRPr lang="en-US" sz="2000" kern="1200" dirty="0" smtClean="0"/>
        </a:p>
        <a:p>
          <a:pPr marL="228600" lvl="1" indent="0" algn="l" defTabSz="933450">
            <a:lnSpc>
              <a:spcPct val="90000"/>
            </a:lnSpc>
            <a:spcBef>
              <a:spcPct val="0"/>
            </a:spcBef>
            <a:spcAft>
              <a:spcPct val="15000"/>
            </a:spcAft>
            <a:buChar char="••"/>
          </a:pPr>
          <a:endParaRPr lang="en-US" sz="2000" kern="1200" dirty="0"/>
        </a:p>
      </dsp:txBody>
      <dsp:txXfrm rot="-5400000">
        <a:off x="2715768" y="3053656"/>
        <a:ext cx="4774807" cy="983864"/>
      </dsp:txXfrm>
    </dsp:sp>
    <dsp:sp modelId="{BD72D3E0-2BC2-4EDD-B2C3-623120B7D4E1}">
      <dsp:nvSpPr>
        <dsp:cNvPr id="0" name=""/>
        <dsp:cNvSpPr/>
      </dsp:nvSpPr>
      <dsp:spPr>
        <a:xfrm>
          <a:off x="0" y="2864141"/>
          <a:ext cx="2715768" cy="13628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err="1" smtClean="0"/>
            <a:t>Tài</a:t>
          </a:r>
          <a:r>
            <a:rPr lang="en-US" sz="2700" kern="1200" dirty="0" smtClean="0"/>
            <a:t> </a:t>
          </a:r>
          <a:r>
            <a:rPr lang="en-US" sz="2700" kern="1200" dirty="0" err="1" smtClean="0"/>
            <a:t>liệu</a:t>
          </a:r>
          <a:r>
            <a:rPr lang="en-US" sz="2700" kern="1200" dirty="0" smtClean="0"/>
            <a:t>:</a:t>
          </a:r>
          <a:endParaRPr lang="en-US" sz="2700" kern="1200" dirty="0"/>
        </a:p>
      </dsp:txBody>
      <dsp:txXfrm>
        <a:off x="66531" y="2930672"/>
        <a:ext cx="2582706" cy="1229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B9F71-20D8-4A31-8EBE-97A8C7FB16BB}">
      <dsp:nvSpPr>
        <dsp:cNvPr id="0" name=""/>
        <dsp:cNvSpPr/>
      </dsp:nvSpPr>
      <dsp:spPr>
        <a:xfrm>
          <a:off x="-6979514" y="-1067018"/>
          <a:ext cx="8306236" cy="8306236"/>
        </a:xfrm>
        <a:prstGeom prst="blockArc">
          <a:avLst>
            <a:gd name="adj1" fmla="val 18900000"/>
            <a:gd name="adj2" fmla="val 2700000"/>
            <a:gd name="adj3" fmla="val 2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74139-58DC-4CCA-BE93-A5960FA37613}">
      <dsp:nvSpPr>
        <dsp:cNvPr id="0" name=""/>
        <dsp:cNvSpPr/>
      </dsp:nvSpPr>
      <dsp:spPr>
        <a:xfrm>
          <a:off x="853394" y="380997"/>
          <a:ext cx="7440122" cy="17068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837"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Luật Viên chức (Luật 58/2010/QH12 ngày 15/11/2010): Việc TD, SD, QL, ĐG VC thực hiện theo TCCDNN, VTVL, HĐ làm việc</a:t>
          </a:r>
          <a:endParaRPr lang="en-US" sz="2000" kern="1200" dirty="0"/>
        </a:p>
      </dsp:txBody>
      <dsp:txXfrm>
        <a:off x="853394" y="380997"/>
        <a:ext cx="7440122" cy="1706884"/>
      </dsp:txXfrm>
    </dsp:sp>
    <dsp:sp modelId="{7B240262-A559-4133-91A2-EB34A8C66835}">
      <dsp:nvSpPr>
        <dsp:cNvPr id="0" name=""/>
        <dsp:cNvSpPr/>
      </dsp:nvSpPr>
      <dsp:spPr>
        <a:xfrm>
          <a:off x="567096" y="462915"/>
          <a:ext cx="572594" cy="1543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C78FB-E9D7-49BF-B1C3-951FF44325C1}">
      <dsp:nvSpPr>
        <dsp:cNvPr id="0" name=""/>
        <dsp:cNvSpPr/>
      </dsp:nvSpPr>
      <dsp:spPr>
        <a:xfrm>
          <a:off x="1302113" y="2285997"/>
          <a:ext cx="6991403" cy="16002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837" tIns="50800" rIns="50800" bIns="50800" numCol="1" spcCol="1270" anchor="ctr" anchorCtr="0">
          <a:noAutofit/>
        </a:bodyPr>
        <a:lstStyle/>
        <a:p>
          <a:pPr lvl="0" algn="l" defTabSz="889000">
            <a:lnSpc>
              <a:spcPct val="90000"/>
            </a:lnSpc>
            <a:spcBef>
              <a:spcPct val="0"/>
            </a:spcBef>
            <a:spcAft>
              <a:spcPct val="35000"/>
            </a:spcAft>
          </a:pPr>
          <a:r>
            <a:rPr lang="en-US" sz="2000" i="1" kern="1200" dirty="0" smtClean="0">
              <a:latin typeface="Times New Roman" pitchFamily="18" charset="0"/>
              <a:cs typeface="Times New Roman" pitchFamily="18" charset="0"/>
            </a:rPr>
            <a:t>Khoản 2 Điều 3 </a:t>
          </a:r>
          <a:r>
            <a:rPr lang="en-US" sz="2000" kern="1200" dirty="0" smtClean="0">
              <a:latin typeface="Times New Roman" pitchFamily="18" charset="0"/>
              <a:cs typeface="Times New Roman" pitchFamily="18" charset="0"/>
            </a:rPr>
            <a:t>Nghị định 29/2012/NĐ-CP ngày 12/4/2012 về  TD, SD, QL VC:VC phân  4 hạng từ cao xuống thấp: I, II, II, IV</a:t>
          </a:r>
          <a:endParaRPr lang="en-US" sz="2000" kern="1200" dirty="0">
            <a:latin typeface="Times New Roman" pitchFamily="18" charset="0"/>
            <a:cs typeface="Times New Roman" pitchFamily="18" charset="0"/>
          </a:endParaRPr>
        </a:p>
      </dsp:txBody>
      <dsp:txXfrm>
        <a:off x="1302113" y="2285997"/>
        <a:ext cx="6991403" cy="1600204"/>
      </dsp:txXfrm>
    </dsp:sp>
    <dsp:sp modelId="{D25AFA40-7BE2-472E-ADDA-FCB1826F1E06}">
      <dsp:nvSpPr>
        <dsp:cNvPr id="0" name=""/>
        <dsp:cNvSpPr/>
      </dsp:nvSpPr>
      <dsp:spPr>
        <a:xfrm>
          <a:off x="931133" y="2314574"/>
          <a:ext cx="741960" cy="1543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1CCEE8-B37E-473A-90C2-512028780D95}">
      <dsp:nvSpPr>
        <dsp:cNvPr id="0" name=""/>
        <dsp:cNvSpPr/>
      </dsp:nvSpPr>
      <dsp:spPr>
        <a:xfrm>
          <a:off x="853394" y="4160519"/>
          <a:ext cx="7440122" cy="1554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837"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latin typeface="Times New Roman" pitchFamily="18" charset="0"/>
              <a:cs typeface="Times New Roman" pitchFamily="18" charset="0"/>
            </a:rPr>
            <a:t> </a:t>
          </a:r>
          <a:r>
            <a:rPr lang="en-US" sz="2000" kern="1200" dirty="0" smtClean="0">
              <a:latin typeface="Times New Roman" pitchFamily="18" charset="0"/>
              <a:cs typeface="Times New Roman" pitchFamily="18" charset="0"/>
            </a:rPr>
            <a:t>khoản 3, Điều 2 Thông tư 12: Bộ QLVCCN (Bộ GD&amp;ĐT) quy định TCNV CDNN sau khi thống nhất với Bộ Nội vụ; </a:t>
          </a:r>
          <a:r>
            <a:rPr lang="en-US" sz="2000" i="0" kern="1200" dirty="0" smtClean="0">
              <a:latin typeface="Times New Roman" pitchFamily="18" charset="0"/>
              <a:cs typeface="Times New Roman" pitchFamily="18" charset="0"/>
            </a:rPr>
            <a:t>Bộ TCCDNN bao gồm danh mục các CDNN và tiêu chuẩn cụ thể của từng CDNN, được phân loại thành các cấp độ theo hạng  </a:t>
          </a:r>
          <a:endParaRPr lang="en-US" sz="2000" i="0" kern="1200" dirty="0">
            <a:latin typeface="Times New Roman" pitchFamily="18" charset="0"/>
            <a:cs typeface="Times New Roman" pitchFamily="18" charset="0"/>
          </a:endParaRPr>
        </a:p>
      </dsp:txBody>
      <dsp:txXfrm>
        <a:off x="853394" y="4160519"/>
        <a:ext cx="7440122" cy="1554480"/>
      </dsp:txXfrm>
    </dsp:sp>
    <dsp:sp modelId="{2B6FCB5F-CE8C-47B3-A1FB-A4CEA5CB0FF7}">
      <dsp:nvSpPr>
        <dsp:cNvPr id="0" name=""/>
        <dsp:cNvSpPr/>
      </dsp:nvSpPr>
      <dsp:spPr>
        <a:xfrm>
          <a:off x="490893" y="4166235"/>
          <a:ext cx="725002" cy="15430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6D426-AAEA-428F-A472-8E419DBABCD1}">
      <dsp:nvSpPr>
        <dsp:cNvPr id="0" name=""/>
        <dsp:cNvSpPr/>
      </dsp:nvSpPr>
      <dsp:spPr>
        <a:xfrm rot="5400000">
          <a:off x="4304613" y="-1382501"/>
          <a:ext cx="1650340"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Times New Roman" pitchFamily="18" charset="0"/>
              <a:cs typeface="Times New Roman" pitchFamily="18" charset="0"/>
            </a:rPr>
            <a:t>Đáp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ứng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yêu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cầu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CDNN </a:t>
          </a:r>
          <a:r>
            <a:rPr lang="en-US" sz="2000" kern="1200" dirty="0" err="1" smtClean="0">
              <a:latin typeface="Times New Roman" pitchFamily="18" charset="0"/>
              <a:cs typeface="Times New Roman" pitchFamily="18" charset="0"/>
            </a:rPr>
            <a:t>hiện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tại</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đ/k </a:t>
          </a:r>
          <a:r>
            <a:rPr lang="en-US" sz="2000" kern="1200" dirty="0" err="1" smtClean="0">
              <a:latin typeface="Times New Roman" pitchFamily="18" charset="0"/>
              <a:cs typeface="Times New Roman" pitchFamily="18" charset="0"/>
            </a:rPr>
            <a:t>cần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để</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thăng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tiến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trong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tương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lai</a:t>
          </a:r>
          <a:r>
            <a:rPr lang="en-US" sz="2000" kern="1200" dirty="0" smtClean="0">
              <a:latin typeface="Times New Roman" pitchFamily="18" charset="0"/>
              <a:cs typeface="Times New Roman" pitchFamily="18" charset="0"/>
            </a:rPr>
            <a:t>. </a:t>
          </a:r>
          <a:endParaRPr lang="en-US" sz="2000" kern="1200" dirty="0"/>
        </a:p>
        <a:p>
          <a:pPr marL="228600" lvl="1" indent="-228600" algn="l" defTabSz="889000">
            <a:lnSpc>
              <a:spcPct val="90000"/>
            </a:lnSpc>
            <a:spcBef>
              <a:spcPct val="0"/>
            </a:spcBef>
            <a:spcAft>
              <a:spcPct val="15000"/>
            </a:spcAft>
            <a:buChar char="••"/>
          </a:pPr>
          <a:endParaRPr lang="en-US" sz="2000" kern="1200"/>
        </a:p>
      </dsp:txBody>
      <dsp:txXfrm rot="-5400000">
        <a:off x="2715768" y="286907"/>
        <a:ext cx="4747469" cy="1489214"/>
      </dsp:txXfrm>
    </dsp:sp>
    <dsp:sp modelId="{F3930724-E2D2-4436-A1EF-266AC9A3E4D6}">
      <dsp:nvSpPr>
        <dsp:cNvPr id="0" name=""/>
        <dsp:cNvSpPr/>
      </dsp:nvSpPr>
      <dsp:spPr>
        <a:xfrm>
          <a:off x="0" y="51"/>
          <a:ext cx="2715768" cy="2062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err="1" smtClean="0"/>
            <a:t>Mục</a:t>
          </a:r>
          <a:r>
            <a:rPr lang="en-US" sz="4100" kern="1200" dirty="0" smtClean="0"/>
            <a:t> </a:t>
          </a:r>
          <a:r>
            <a:rPr lang="en-US" sz="4100" kern="1200" dirty="0" err="1" smtClean="0"/>
            <a:t>đích</a:t>
          </a:r>
          <a:endParaRPr lang="en-US" sz="4100" kern="1200" dirty="0"/>
        </a:p>
      </dsp:txBody>
      <dsp:txXfrm>
        <a:off x="100704" y="100755"/>
        <a:ext cx="2514360" cy="1861517"/>
      </dsp:txXfrm>
    </dsp:sp>
    <dsp:sp modelId="{869D67F5-B5D3-4BF3-AE81-80252AE58A9D}">
      <dsp:nvSpPr>
        <dsp:cNvPr id="0" name=""/>
        <dsp:cNvSpPr/>
      </dsp:nvSpPr>
      <dsp:spPr>
        <a:xfrm rot="5400000">
          <a:off x="4304613" y="783569"/>
          <a:ext cx="1650340"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Theo </a:t>
          </a:r>
          <a:r>
            <a:rPr lang="en-US" sz="2000" kern="1200" dirty="0" err="1" smtClean="0">
              <a:latin typeface="Times New Roman" pitchFamily="18" charset="0"/>
              <a:cs typeface="Times New Roman" pitchFamily="18" charset="0"/>
            </a:rPr>
            <a:t>cấp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học</a:t>
          </a:r>
          <a:r>
            <a:rPr lang="en-US" sz="2000" kern="1200" dirty="0" smtClean="0">
              <a:latin typeface="Times New Roman" pitchFamily="18" charset="0"/>
              <a:cs typeface="Times New Roman" pitchFamily="18" charset="0"/>
            </a:rPr>
            <a:t>,</a:t>
          </a:r>
          <a:endParaRPr lang="en-US" sz="2000" kern="1200" dirty="0"/>
        </a:p>
        <a:p>
          <a:pPr marL="228600" lvl="1" indent="-228600" algn="l" defTabSz="889000">
            <a:lnSpc>
              <a:spcPct val="90000"/>
            </a:lnSpc>
            <a:spcBef>
              <a:spcPct val="0"/>
            </a:spcBef>
            <a:spcAft>
              <a:spcPct val="15000"/>
            </a:spcAft>
            <a:buChar char="••"/>
          </a:pPr>
          <a:r>
            <a:rPr lang="en-US" sz="2000" kern="1200" dirty="0" smtClean="0">
              <a:latin typeface="Times New Roman" pitchFamily="18" charset="0"/>
              <a:cs typeface="Times New Roman" pitchFamily="18" charset="0"/>
            </a:rPr>
            <a:t> Theo hạng /cấp </a:t>
          </a:r>
          <a:endParaRPr lang="en-US" sz="2000" kern="1200" dirty="0"/>
        </a:p>
        <a:p>
          <a:pPr marL="228600" lvl="1" indent="-228600" algn="l" defTabSz="889000">
            <a:lnSpc>
              <a:spcPct val="90000"/>
            </a:lnSpc>
            <a:spcBef>
              <a:spcPct val="0"/>
            </a:spcBef>
            <a:spcAft>
              <a:spcPct val="15000"/>
            </a:spcAft>
            <a:buChar char="••"/>
          </a:pPr>
          <a:r>
            <a:rPr lang="en-US" sz="2000" kern="1200" dirty="0" smtClean="0"/>
            <a:t>240 </a:t>
          </a:r>
          <a:r>
            <a:rPr lang="en-US" sz="2000" kern="1200" dirty="0" err="1" smtClean="0"/>
            <a:t>tiết</a:t>
          </a:r>
          <a:endParaRPr lang="en-US" sz="2000" kern="1200" dirty="0"/>
        </a:p>
      </dsp:txBody>
      <dsp:txXfrm rot="-5400000">
        <a:off x="2715768" y="2452978"/>
        <a:ext cx="4747469" cy="1489214"/>
      </dsp:txXfrm>
    </dsp:sp>
    <dsp:sp modelId="{305C9BDA-DF7C-43B7-81A7-F926D6E16011}">
      <dsp:nvSpPr>
        <dsp:cNvPr id="0" name=""/>
        <dsp:cNvSpPr/>
      </dsp:nvSpPr>
      <dsp:spPr>
        <a:xfrm>
          <a:off x="0" y="2166123"/>
          <a:ext cx="2715768" cy="20629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latin typeface="Times New Roman" pitchFamily="18" charset="0"/>
              <a:cs typeface="Times New Roman" pitchFamily="18" charset="0"/>
            </a:rPr>
            <a:t> CTBD </a:t>
          </a:r>
          <a:endParaRPr lang="en-US" sz="4100" kern="1200" dirty="0"/>
        </a:p>
      </dsp:txBody>
      <dsp:txXfrm>
        <a:off x="100704" y="2266827"/>
        <a:ext cx="2514360" cy="18615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C55A4-4DBE-42D0-9B68-0F1C1D678103}">
      <dsp:nvSpPr>
        <dsp:cNvPr id="0" name=""/>
        <dsp:cNvSpPr/>
      </dsp:nvSpPr>
      <dsp:spPr>
        <a:xfrm>
          <a:off x="920" y="0"/>
          <a:ext cx="2394272" cy="4229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t>Hạng</a:t>
          </a:r>
          <a:r>
            <a:rPr lang="en-US" sz="4200" kern="1200" dirty="0" smtClean="0"/>
            <a:t> I</a:t>
          </a:r>
          <a:endParaRPr lang="en-US" sz="4200" kern="1200" dirty="0"/>
        </a:p>
      </dsp:txBody>
      <dsp:txXfrm>
        <a:off x="920" y="0"/>
        <a:ext cx="2394272" cy="1268730"/>
      </dsp:txXfrm>
    </dsp:sp>
    <dsp:sp modelId="{D7FDA35B-ACF2-41C4-AB53-E0AD97985495}">
      <dsp:nvSpPr>
        <dsp:cNvPr id="0" name=""/>
        <dsp:cNvSpPr/>
      </dsp:nvSpPr>
      <dsp:spPr>
        <a:xfrm>
          <a:off x="240348" y="1269968"/>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Số: 2510</a:t>
          </a:r>
          <a:r>
            <a:rPr lang="en-US" sz="1800" b="1" kern="1200" smtClean="0"/>
            <a:t> </a:t>
          </a:r>
          <a:r>
            <a:rPr lang="en-US" sz="1800" kern="1200" smtClean="0"/>
            <a:t>/QĐ-BGDĐT</a:t>
          </a:r>
          <a:endParaRPr lang="en-US" sz="1800" kern="1200"/>
        </a:p>
      </dsp:txBody>
      <dsp:txXfrm>
        <a:off x="277695" y="1307315"/>
        <a:ext cx="1840723" cy="1200437"/>
      </dsp:txXfrm>
    </dsp:sp>
    <dsp:sp modelId="{14D24F47-A726-46EC-A153-6605B4FB9243}">
      <dsp:nvSpPr>
        <dsp:cNvPr id="0" name=""/>
        <dsp:cNvSpPr/>
      </dsp:nvSpPr>
      <dsp:spPr>
        <a:xfrm>
          <a:off x="240348" y="2741274"/>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i="1" kern="1200" dirty="0" smtClean="0"/>
            <a:t>ngày 22 tháng 7 năm 2016</a:t>
          </a:r>
          <a:endParaRPr lang="en-US" sz="1800" kern="1200" dirty="0"/>
        </a:p>
      </dsp:txBody>
      <dsp:txXfrm>
        <a:off x="277695" y="2778621"/>
        <a:ext cx="1840723" cy="1200437"/>
      </dsp:txXfrm>
    </dsp:sp>
    <dsp:sp modelId="{A7DDDE0B-483C-4B35-90CD-6BA0FEE363A1}">
      <dsp:nvSpPr>
        <dsp:cNvPr id="0" name=""/>
        <dsp:cNvSpPr/>
      </dsp:nvSpPr>
      <dsp:spPr>
        <a:xfrm>
          <a:off x="2574763" y="0"/>
          <a:ext cx="2394272" cy="4229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t>Hạng</a:t>
          </a:r>
          <a:r>
            <a:rPr lang="en-US" sz="4200" kern="1200" dirty="0" smtClean="0"/>
            <a:t> II</a:t>
          </a:r>
          <a:endParaRPr lang="en-US" sz="4200" kern="1200" dirty="0"/>
        </a:p>
      </dsp:txBody>
      <dsp:txXfrm>
        <a:off x="2574763" y="0"/>
        <a:ext cx="2394272" cy="1268730"/>
      </dsp:txXfrm>
    </dsp:sp>
    <dsp:sp modelId="{F3689AB5-FF43-4873-90D4-585BAC762D75}">
      <dsp:nvSpPr>
        <dsp:cNvPr id="0" name=""/>
        <dsp:cNvSpPr/>
      </dsp:nvSpPr>
      <dsp:spPr>
        <a:xfrm>
          <a:off x="2814191" y="1269968"/>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err="1" smtClean="0"/>
            <a:t>Số</a:t>
          </a:r>
          <a:r>
            <a:rPr lang="en-US" sz="1800" kern="1200" dirty="0" smtClean="0"/>
            <a:t>: </a:t>
          </a:r>
          <a:r>
            <a:rPr lang="en-US" sz="1800" b="1" kern="1200" dirty="0" smtClean="0"/>
            <a:t>2509</a:t>
          </a:r>
          <a:r>
            <a:rPr lang="en-US" sz="1800" kern="1200" dirty="0" smtClean="0"/>
            <a:t>/QĐ-BGDĐT</a:t>
          </a:r>
          <a:endParaRPr lang="en-US" sz="1800" kern="1200" dirty="0"/>
        </a:p>
      </dsp:txBody>
      <dsp:txXfrm>
        <a:off x="2851538" y="1307315"/>
        <a:ext cx="1840723" cy="1200437"/>
      </dsp:txXfrm>
    </dsp:sp>
    <dsp:sp modelId="{A6D56FF4-9C89-45F1-8866-75F85D3BA327}">
      <dsp:nvSpPr>
        <dsp:cNvPr id="0" name=""/>
        <dsp:cNvSpPr/>
      </dsp:nvSpPr>
      <dsp:spPr>
        <a:xfrm>
          <a:off x="2814191" y="2741274"/>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i="1" kern="1200" smtClean="0"/>
            <a:t>ngày 22 tháng 7 năm 2016</a:t>
          </a:r>
          <a:endParaRPr lang="en-US" sz="1800" kern="1200" dirty="0"/>
        </a:p>
      </dsp:txBody>
      <dsp:txXfrm>
        <a:off x="2851538" y="2778621"/>
        <a:ext cx="1840723" cy="1200437"/>
      </dsp:txXfrm>
    </dsp:sp>
    <dsp:sp modelId="{A3C4BAD3-E596-446C-B9AA-350FA2747266}">
      <dsp:nvSpPr>
        <dsp:cNvPr id="0" name=""/>
        <dsp:cNvSpPr/>
      </dsp:nvSpPr>
      <dsp:spPr>
        <a:xfrm>
          <a:off x="5149527" y="0"/>
          <a:ext cx="2394272" cy="4229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t>Hạng</a:t>
          </a:r>
          <a:r>
            <a:rPr lang="en-US" sz="4200" kern="1200" dirty="0" smtClean="0"/>
            <a:t> III</a:t>
          </a:r>
          <a:endParaRPr lang="en-US" sz="4200" kern="1200" dirty="0"/>
        </a:p>
      </dsp:txBody>
      <dsp:txXfrm>
        <a:off x="5149527" y="0"/>
        <a:ext cx="2394272" cy="1268730"/>
      </dsp:txXfrm>
    </dsp:sp>
    <dsp:sp modelId="{5922A773-A5A2-41CE-B0B2-E0A3113080D6}">
      <dsp:nvSpPr>
        <dsp:cNvPr id="0" name=""/>
        <dsp:cNvSpPr/>
      </dsp:nvSpPr>
      <dsp:spPr>
        <a:xfrm>
          <a:off x="5388033" y="1269968"/>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smtClean="0"/>
            <a:t>Số:2558/QĐ-BGDĐT</a:t>
          </a:r>
          <a:endParaRPr lang="en-US" sz="1800" kern="1200"/>
        </a:p>
      </dsp:txBody>
      <dsp:txXfrm>
        <a:off x="5425380" y="1307315"/>
        <a:ext cx="1840723" cy="1200437"/>
      </dsp:txXfrm>
    </dsp:sp>
    <dsp:sp modelId="{99980A00-AB79-49A2-828D-C6E4085C3618}">
      <dsp:nvSpPr>
        <dsp:cNvPr id="0" name=""/>
        <dsp:cNvSpPr/>
      </dsp:nvSpPr>
      <dsp:spPr>
        <a:xfrm>
          <a:off x="5388033" y="2741274"/>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i="1" kern="1200" dirty="0" err="1" smtClean="0"/>
            <a:t>ngày</a:t>
          </a:r>
          <a:r>
            <a:rPr lang="en-US" sz="1800" i="1" kern="1200" dirty="0" smtClean="0"/>
            <a:t> 26 </a:t>
          </a:r>
          <a:r>
            <a:rPr lang="en-US" sz="1800" i="1" kern="1200" dirty="0" err="1" smtClean="0"/>
            <a:t>tháng</a:t>
          </a:r>
          <a:r>
            <a:rPr lang="en-US" sz="1800" i="1" kern="1200" dirty="0" smtClean="0"/>
            <a:t> 7 </a:t>
          </a:r>
          <a:r>
            <a:rPr lang="en-US" sz="1800" i="1" kern="1200" dirty="0" err="1" smtClean="0"/>
            <a:t>năm</a:t>
          </a:r>
          <a:r>
            <a:rPr lang="en-US" sz="1800" i="1" kern="1200" dirty="0" smtClean="0"/>
            <a:t> 2016</a:t>
          </a:r>
          <a:endParaRPr lang="en-US" sz="1800" kern="1200" dirty="0"/>
        </a:p>
      </dsp:txBody>
      <dsp:txXfrm>
        <a:off x="5425380" y="2778621"/>
        <a:ext cx="1840723" cy="12004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C55A4-4DBE-42D0-9B68-0F1C1D678103}">
      <dsp:nvSpPr>
        <dsp:cNvPr id="0" name=""/>
        <dsp:cNvSpPr/>
      </dsp:nvSpPr>
      <dsp:spPr>
        <a:xfrm>
          <a:off x="920" y="0"/>
          <a:ext cx="2394272" cy="4229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t>Hạng</a:t>
          </a:r>
          <a:r>
            <a:rPr lang="en-US" sz="4200" kern="1200" dirty="0" smtClean="0"/>
            <a:t> I</a:t>
          </a:r>
          <a:endParaRPr lang="en-US" sz="4200" kern="1200" dirty="0"/>
        </a:p>
      </dsp:txBody>
      <dsp:txXfrm>
        <a:off x="920" y="0"/>
        <a:ext cx="2394272" cy="1268730"/>
      </dsp:txXfrm>
    </dsp:sp>
    <dsp:sp modelId="{D7FDA35B-ACF2-41C4-AB53-E0AD97985495}">
      <dsp:nvSpPr>
        <dsp:cNvPr id="0" name=""/>
        <dsp:cNvSpPr/>
      </dsp:nvSpPr>
      <dsp:spPr>
        <a:xfrm>
          <a:off x="240348" y="1269968"/>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err="1" smtClean="0"/>
            <a:t>Số</a:t>
          </a:r>
          <a:r>
            <a:rPr lang="en-US" sz="1800" kern="1200" dirty="0" smtClean="0"/>
            <a:t>: 2513/QĐ-BGDĐT</a:t>
          </a:r>
          <a:endParaRPr lang="en-US" sz="1800" kern="1200" dirty="0"/>
        </a:p>
      </dsp:txBody>
      <dsp:txXfrm>
        <a:off x="277695" y="1307315"/>
        <a:ext cx="1840723" cy="1200437"/>
      </dsp:txXfrm>
    </dsp:sp>
    <dsp:sp modelId="{14D24F47-A726-46EC-A153-6605B4FB9243}">
      <dsp:nvSpPr>
        <dsp:cNvPr id="0" name=""/>
        <dsp:cNvSpPr/>
      </dsp:nvSpPr>
      <dsp:spPr>
        <a:xfrm>
          <a:off x="240348" y="2741274"/>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i="1" kern="1200" dirty="0" err="1" smtClean="0"/>
            <a:t>ngày</a:t>
          </a:r>
          <a:r>
            <a:rPr lang="en-US" sz="1800" i="1" kern="1200" dirty="0" smtClean="0"/>
            <a:t> 22 </a:t>
          </a:r>
          <a:r>
            <a:rPr lang="en-US" sz="1800" i="1" kern="1200" dirty="0" err="1" smtClean="0"/>
            <a:t>tháng</a:t>
          </a:r>
          <a:r>
            <a:rPr lang="en-US" sz="1800" i="1" kern="1200" dirty="0" smtClean="0"/>
            <a:t> 7 </a:t>
          </a:r>
          <a:r>
            <a:rPr lang="en-US" sz="1800" i="1" kern="1200" dirty="0" err="1" smtClean="0"/>
            <a:t>năm</a:t>
          </a:r>
          <a:r>
            <a:rPr lang="en-US" sz="1800" i="1" kern="1200" dirty="0" smtClean="0"/>
            <a:t> 2016</a:t>
          </a:r>
          <a:endParaRPr lang="en-US" sz="1800" kern="1200" dirty="0"/>
        </a:p>
      </dsp:txBody>
      <dsp:txXfrm>
        <a:off x="277695" y="2778621"/>
        <a:ext cx="1840723" cy="1200437"/>
      </dsp:txXfrm>
    </dsp:sp>
    <dsp:sp modelId="{A7DDDE0B-483C-4B35-90CD-6BA0FEE363A1}">
      <dsp:nvSpPr>
        <dsp:cNvPr id="0" name=""/>
        <dsp:cNvSpPr/>
      </dsp:nvSpPr>
      <dsp:spPr>
        <a:xfrm>
          <a:off x="2574763" y="0"/>
          <a:ext cx="2394272" cy="4229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t>Hạng</a:t>
          </a:r>
          <a:r>
            <a:rPr lang="en-US" sz="4200" kern="1200" dirty="0" smtClean="0"/>
            <a:t> II</a:t>
          </a:r>
          <a:endParaRPr lang="en-US" sz="4200" kern="1200" dirty="0"/>
        </a:p>
      </dsp:txBody>
      <dsp:txXfrm>
        <a:off x="2574763" y="0"/>
        <a:ext cx="2394272" cy="1268730"/>
      </dsp:txXfrm>
    </dsp:sp>
    <dsp:sp modelId="{F3689AB5-FF43-4873-90D4-585BAC762D75}">
      <dsp:nvSpPr>
        <dsp:cNvPr id="0" name=""/>
        <dsp:cNvSpPr/>
      </dsp:nvSpPr>
      <dsp:spPr>
        <a:xfrm>
          <a:off x="2814191" y="1269968"/>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err="1" smtClean="0"/>
            <a:t>Số</a:t>
          </a:r>
          <a:r>
            <a:rPr lang="en-US" sz="1800" kern="1200" dirty="0" smtClean="0"/>
            <a:t>: </a:t>
          </a:r>
          <a:r>
            <a:rPr lang="en-US" sz="1800" b="1" kern="1200" dirty="0" smtClean="0"/>
            <a:t>2512</a:t>
          </a:r>
          <a:r>
            <a:rPr lang="en-US" sz="1800" kern="1200" dirty="0" smtClean="0"/>
            <a:t>/QĐ-BGDĐT</a:t>
          </a:r>
          <a:endParaRPr lang="en-US" sz="1800" kern="1200" dirty="0"/>
        </a:p>
      </dsp:txBody>
      <dsp:txXfrm>
        <a:off x="2851538" y="1307315"/>
        <a:ext cx="1840723" cy="1200437"/>
      </dsp:txXfrm>
    </dsp:sp>
    <dsp:sp modelId="{A6D56FF4-9C89-45F1-8866-75F85D3BA327}">
      <dsp:nvSpPr>
        <dsp:cNvPr id="0" name=""/>
        <dsp:cNvSpPr/>
      </dsp:nvSpPr>
      <dsp:spPr>
        <a:xfrm>
          <a:off x="2814191" y="2741274"/>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i="1" kern="1200" dirty="0" err="1" smtClean="0"/>
            <a:t>ngày</a:t>
          </a:r>
          <a:r>
            <a:rPr lang="en-US" sz="1800" i="1" kern="1200" dirty="0" smtClean="0"/>
            <a:t> 22 </a:t>
          </a:r>
          <a:r>
            <a:rPr lang="en-US" sz="1800" i="1" kern="1200" dirty="0" err="1" smtClean="0"/>
            <a:t>tháng</a:t>
          </a:r>
          <a:r>
            <a:rPr lang="en-US" sz="1800" i="1" kern="1200" dirty="0" smtClean="0"/>
            <a:t> 7 </a:t>
          </a:r>
          <a:r>
            <a:rPr lang="en-US" sz="1800" i="1" kern="1200" dirty="0" err="1" smtClean="0"/>
            <a:t>năm</a:t>
          </a:r>
          <a:r>
            <a:rPr lang="en-US" sz="1800" i="1" kern="1200" dirty="0" smtClean="0"/>
            <a:t> 2016</a:t>
          </a:r>
          <a:endParaRPr lang="en-US" sz="1800" kern="1200" dirty="0"/>
        </a:p>
      </dsp:txBody>
      <dsp:txXfrm>
        <a:off x="2851538" y="2778621"/>
        <a:ext cx="1840723" cy="1200437"/>
      </dsp:txXfrm>
    </dsp:sp>
    <dsp:sp modelId="{A3C4BAD3-E596-446C-B9AA-350FA2747266}">
      <dsp:nvSpPr>
        <dsp:cNvPr id="0" name=""/>
        <dsp:cNvSpPr/>
      </dsp:nvSpPr>
      <dsp:spPr>
        <a:xfrm>
          <a:off x="5149527" y="0"/>
          <a:ext cx="2394272" cy="42291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err="1" smtClean="0"/>
            <a:t>Hạng</a:t>
          </a:r>
          <a:r>
            <a:rPr lang="en-US" sz="4200" kern="1200" dirty="0" smtClean="0"/>
            <a:t> III</a:t>
          </a:r>
          <a:endParaRPr lang="en-US" sz="4200" kern="1200" dirty="0"/>
        </a:p>
      </dsp:txBody>
      <dsp:txXfrm>
        <a:off x="5149527" y="0"/>
        <a:ext cx="2394272" cy="1268730"/>
      </dsp:txXfrm>
    </dsp:sp>
    <dsp:sp modelId="{5922A773-A5A2-41CE-B0B2-E0A3113080D6}">
      <dsp:nvSpPr>
        <dsp:cNvPr id="0" name=""/>
        <dsp:cNvSpPr/>
      </dsp:nvSpPr>
      <dsp:spPr>
        <a:xfrm>
          <a:off x="5388033" y="1269968"/>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Số:2511/QĐ-BGDĐT</a:t>
          </a:r>
          <a:endParaRPr lang="en-US" sz="1800" kern="1200" dirty="0"/>
        </a:p>
      </dsp:txBody>
      <dsp:txXfrm>
        <a:off x="5425380" y="1307315"/>
        <a:ext cx="1840723" cy="1200437"/>
      </dsp:txXfrm>
    </dsp:sp>
    <dsp:sp modelId="{99980A00-AB79-49A2-828D-C6E4085C3618}">
      <dsp:nvSpPr>
        <dsp:cNvPr id="0" name=""/>
        <dsp:cNvSpPr/>
      </dsp:nvSpPr>
      <dsp:spPr>
        <a:xfrm>
          <a:off x="5388033" y="2741274"/>
          <a:ext cx="1915417" cy="1275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i="1" kern="1200" dirty="0" smtClean="0"/>
            <a:t>ngày 22 tháng 7 năm 2016</a:t>
          </a:r>
          <a:endParaRPr lang="en-US" sz="1800" kern="1200" dirty="0"/>
        </a:p>
      </dsp:txBody>
      <dsp:txXfrm>
        <a:off x="5425380" y="2778621"/>
        <a:ext cx="1840723" cy="120043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10A8B-6C87-44DF-9EEC-AEA16FC07918}">
      <dsp:nvSpPr>
        <dsp:cNvPr id="0" name=""/>
        <dsp:cNvSpPr/>
      </dsp:nvSpPr>
      <dsp:spPr>
        <a:xfrm>
          <a:off x="1258896" y="0"/>
          <a:ext cx="4305300" cy="43053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530B5-6911-44CB-83F5-06F4735DEE16}">
      <dsp:nvSpPr>
        <dsp:cNvPr id="0" name=""/>
        <dsp:cNvSpPr/>
      </dsp:nvSpPr>
      <dsp:spPr>
        <a:xfrm>
          <a:off x="3449002" y="432842"/>
          <a:ext cx="2798445" cy="10191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Các VB tham chiếu</a:t>
          </a:r>
          <a:endParaRPr lang="en-US" sz="1500" kern="1200" dirty="0"/>
        </a:p>
      </dsp:txBody>
      <dsp:txXfrm>
        <a:off x="3498753" y="482593"/>
        <a:ext cx="2698943" cy="919643"/>
      </dsp:txXfrm>
    </dsp:sp>
    <dsp:sp modelId="{47E58CB0-01F5-4A00-80DB-23DA25ACE7C0}">
      <dsp:nvSpPr>
        <dsp:cNvPr id="0" name=""/>
        <dsp:cNvSpPr/>
      </dsp:nvSpPr>
      <dsp:spPr>
        <a:xfrm>
          <a:off x="3449002" y="1579380"/>
          <a:ext cx="2798445" cy="10191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Chuyển  chức danh nghề nghiệp</a:t>
          </a:r>
        </a:p>
        <a:p>
          <a:pPr lvl="0" algn="ctr" defTabSz="666750">
            <a:lnSpc>
              <a:spcPct val="90000"/>
            </a:lnSpc>
            <a:spcBef>
              <a:spcPct val="0"/>
            </a:spcBef>
            <a:spcAft>
              <a:spcPct val="35000"/>
            </a:spcAft>
          </a:pPr>
          <a:endParaRPr lang="en-US" sz="1500" kern="1200" dirty="0"/>
        </a:p>
      </dsp:txBody>
      <dsp:txXfrm>
        <a:off x="3498753" y="1629131"/>
        <a:ext cx="2698943" cy="919643"/>
      </dsp:txXfrm>
    </dsp:sp>
    <dsp:sp modelId="{955614B5-3D41-4278-9C7A-D986FB2829A1}">
      <dsp:nvSpPr>
        <dsp:cNvPr id="0" name=""/>
        <dsp:cNvSpPr/>
      </dsp:nvSpPr>
      <dsp:spPr>
        <a:xfrm>
          <a:off x="3468675" y="2666999"/>
          <a:ext cx="2798445" cy="101914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vi-VN" sz="1500" kern="1200" dirty="0" err="1" smtClean="0">
              <a:latin typeface="Times New Roman" panose="02020603050405020304" pitchFamily="18" charset="0"/>
              <a:cs typeface="Times New Roman" panose="02020603050405020304" pitchFamily="18" charset="0"/>
            </a:rPr>
            <a:t>Thăng</a:t>
          </a:r>
          <a:r>
            <a:rPr lang="en-US" altLang="vi-VN" sz="1500" kern="1200" dirty="0" smtClean="0">
              <a:latin typeface="Times New Roman" panose="02020603050405020304" pitchFamily="18" charset="0"/>
              <a:cs typeface="Times New Roman" panose="02020603050405020304" pitchFamily="18" charset="0"/>
            </a:rPr>
            <a:t> </a:t>
          </a:r>
          <a:r>
            <a:rPr lang="en-US" altLang="vi-VN" sz="1500" kern="1200" dirty="0" err="1" smtClean="0">
              <a:latin typeface="Times New Roman" panose="02020603050405020304" pitchFamily="18" charset="0"/>
              <a:cs typeface="Times New Roman" panose="02020603050405020304" pitchFamily="18" charset="0"/>
            </a:rPr>
            <a:t>hạng</a:t>
          </a:r>
          <a:r>
            <a:rPr lang="en-US" altLang="vi-VN" sz="1500" kern="1200" dirty="0" smtClean="0">
              <a:latin typeface="Times New Roman" panose="02020603050405020304" pitchFamily="18" charset="0"/>
              <a:cs typeface="Times New Roman" panose="02020603050405020304" pitchFamily="18" charset="0"/>
            </a:rPr>
            <a:t> </a:t>
          </a:r>
          <a:r>
            <a:rPr lang="en-US" altLang="vi-VN" sz="1500" kern="1200" dirty="0" err="1" smtClean="0">
              <a:latin typeface="Times New Roman" panose="02020603050405020304" pitchFamily="18" charset="0"/>
              <a:cs typeface="Times New Roman" panose="02020603050405020304" pitchFamily="18" charset="0"/>
            </a:rPr>
            <a:t>chức</a:t>
          </a:r>
          <a:r>
            <a:rPr lang="en-US" altLang="vi-VN" sz="1500" kern="1200" dirty="0" smtClean="0">
              <a:latin typeface="Times New Roman" panose="02020603050405020304" pitchFamily="18" charset="0"/>
              <a:cs typeface="Times New Roman" panose="02020603050405020304" pitchFamily="18" charset="0"/>
            </a:rPr>
            <a:t> </a:t>
          </a:r>
          <a:r>
            <a:rPr lang="en-US" altLang="vi-VN" sz="1500" kern="1200" dirty="0" err="1" smtClean="0">
              <a:latin typeface="Times New Roman" panose="02020603050405020304" pitchFamily="18" charset="0"/>
              <a:cs typeface="Times New Roman" panose="02020603050405020304" pitchFamily="18" charset="0"/>
            </a:rPr>
            <a:t>danh</a:t>
          </a:r>
          <a:r>
            <a:rPr lang="en-US" altLang="vi-VN" sz="1500" kern="1200" dirty="0" smtClean="0">
              <a:latin typeface="Times New Roman" panose="02020603050405020304" pitchFamily="18" charset="0"/>
              <a:cs typeface="Times New Roman" panose="02020603050405020304" pitchFamily="18" charset="0"/>
            </a:rPr>
            <a:t> </a:t>
          </a:r>
          <a:r>
            <a:rPr lang="en-US" altLang="vi-VN" sz="1500" kern="1200" dirty="0" err="1" smtClean="0">
              <a:latin typeface="Times New Roman" panose="02020603050405020304" pitchFamily="18" charset="0"/>
              <a:cs typeface="Times New Roman" panose="02020603050405020304" pitchFamily="18" charset="0"/>
            </a:rPr>
            <a:t>nghề</a:t>
          </a:r>
          <a:r>
            <a:rPr lang="en-US" altLang="vi-VN" sz="1500" kern="1200" dirty="0" smtClean="0">
              <a:latin typeface="Times New Roman" panose="02020603050405020304" pitchFamily="18" charset="0"/>
              <a:cs typeface="Times New Roman" panose="02020603050405020304" pitchFamily="18" charset="0"/>
            </a:rPr>
            <a:t> </a:t>
          </a:r>
          <a:r>
            <a:rPr lang="en-US" altLang="vi-VN" sz="1500" kern="1200" dirty="0" err="1" smtClean="0">
              <a:latin typeface="Times New Roman" panose="02020603050405020304" pitchFamily="18" charset="0"/>
              <a:cs typeface="Times New Roman" panose="02020603050405020304" pitchFamily="18" charset="0"/>
            </a:rPr>
            <a:t>nghiệp</a:t>
          </a:r>
          <a:r>
            <a:rPr lang="en-US" altLang="vi-VN" sz="1500" kern="1200" dirty="0" smtClean="0">
              <a:latin typeface="Times New Roman" panose="02020603050405020304" pitchFamily="18" charset="0"/>
              <a:cs typeface="Times New Roman" panose="02020603050405020304" pitchFamily="18" charset="0"/>
            </a:rPr>
            <a:t> </a:t>
          </a:r>
          <a:endParaRPr lang="en-US" sz="1500" kern="1200" dirty="0"/>
        </a:p>
      </dsp:txBody>
      <dsp:txXfrm>
        <a:off x="3518426" y="2716750"/>
        <a:ext cx="2698943" cy="9196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B9F71-20D8-4A31-8EBE-97A8C7FB16BB}">
      <dsp:nvSpPr>
        <dsp:cNvPr id="0" name=""/>
        <dsp:cNvSpPr/>
      </dsp:nvSpPr>
      <dsp:spPr>
        <a:xfrm>
          <a:off x="-6979514" y="-1067018"/>
          <a:ext cx="8306236" cy="8306236"/>
        </a:xfrm>
        <a:prstGeom prst="blockArc">
          <a:avLst>
            <a:gd name="adj1" fmla="val 18900000"/>
            <a:gd name="adj2" fmla="val 2700000"/>
            <a:gd name="adj3" fmla="val 2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74139-58DC-4CCA-BE93-A5960FA37613}">
      <dsp:nvSpPr>
        <dsp:cNvPr id="0" name=""/>
        <dsp:cNvSpPr/>
      </dsp:nvSpPr>
      <dsp:spPr>
        <a:xfrm>
          <a:off x="694151" y="292816"/>
          <a:ext cx="7599365" cy="13129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690"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Luật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Viên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chức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Luật</a:t>
          </a:r>
          <a:r>
            <a:rPr lang="en-US" sz="2400" kern="1200" dirty="0" smtClean="0">
              <a:latin typeface="Times New Roman" pitchFamily="18" charset="0"/>
              <a:cs typeface="Times New Roman" pitchFamily="18" charset="0"/>
            </a:rPr>
            <a:t> 58/2010/QH12 </a:t>
          </a:r>
          <a:r>
            <a:rPr lang="en-US" sz="2400" kern="1200" dirty="0" err="1" smtClean="0">
              <a:latin typeface="Times New Roman" pitchFamily="18" charset="0"/>
              <a:cs typeface="Times New Roman" pitchFamily="18" charset="0"/>
            </a:rPr>
            <a:t>ngày</a:t>
          </a:r>
          <a:r>
            <a:rPr lang="en-US" sz="2400" kern="1200" dirty="0" smtClean="0">
              <a:latin typeface="Times New Roman" pitchFamily="18" charset="0"/>
              <a:cs typeface="Times New Roman" pitchFamily="18" charset="0"/>
            </a:rPr>
            <a:t> 15/11/2010</a:t>
          </a:r>
          <a:r>
            <a:rPr lang="en-US" sz="2000" kern="1200" dirty="0" smtClean="0">
              <a:latin typeface="Times New Roman" pitchFamily="18" charset="0"/>
              <a:cs typeface="Times New Roman" pitchFamily="18" charset="0"/>
            </a:rPr>
            <a:t>):</a:t>
          </a:r>
          <a:endParaRPr lang="en-US" sz="2000" kern="1200" dirty="0"/>
        </a:p>
      </dsp:txBody>
      <dsp:txXfrm>
        <a:off x="694151" y="292816"/>
        <a:ext cx="7599365" cy="1312935"/>
      </dsp:txXfrm>
    </dsp:sp>
    <dsp:sp modelId="{7B240262-A559-4133-91A2-EB34A8C66835}">
      <dsp:nvSpPr>
        <dsp:cNvPr id="0" name=""/>
        <dsp:cNvSpPr/>
      </dsp:nvSpPr>
      <dsp:spPr>
        <a:xfrm>
          <a:off x="473931" y="355827"/>
          <a:ext cx="440440" cy="118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C78FB-E9D7-49BF-B1C3-951FF44325C1}">
      <dsp:nvSpPr>
        <dsp:cNvPr id="0" name=""/>
        <dsp:cNvSpPr/>
      </dsp:nvSpPr>
      <dsp:spPr>
        <a:xfrm>
          <a:off x="1238539" y="1758389"/>
          <a:ext cx="7054977" cy="12308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690"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Nghị</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định</a:t>
          </a:r>
          <a:r>
            <a:rPr lang="en-US" sz="2400" kern="1200" dirty="0" smtClean="0">
              <a:latin typeface="Times New Roman" pitchFamily="18" charset="0"/>
              <a:cs typeface="Times New Roman" pitchFamily="18" charset="0"/>
            </a:rPr>
            <a:t> 29/2012/NĐ-CP </a:t>
          </a:r>
          <a:r>
            <a:rPr lang="en-US" sz="2400" kern="1200" dirty="0" err="1" smtClean="0">
              <a:latin typeface="Times New Roman" pitchFamily="18" charset="0"/>
              <a:cs typeface="Times New Roman" pitchFamily="18" charset="0"/>
            </a:rPr>
            <a:t>ngày</a:t>
          </a:r>
          <a:r>
            <a:rPr lang="en-US" sz="2400" kern="1200" dirty="0" smtClean="0">
              <a:latin typeface="Times New Roman" pitchFamily="18" charset="0"/>
              <a:cs typeface="Times New Roman" pitchFamily="18" charset="0"/>
            </a:rPr>
            <a:t> 12/4/2012 </a:t>
          </a:r>
          <a:r>
            <a:rPr lang="en-US" sz="2400" kern="1200" dirty="0" err="1" smtClean="0">
              <a:latin typeface="Times New Roman" pitchFamily="18" charset="0"/>
              <a:cs typeface="Times New Roman" pitchFamily="18" charset="0"/>
            </a:rPr>
            <a:t>về</a:t>
          </a:r>
          <a:r>
            <a:rPr lang="en-US" sz="2400" kern="1200" dirty="0" smtClean="0">
              <a:latin typeface="Times New Roman" pitchFamily="18" charset="0"/>
              <a:cs typeface="Times New Roman" pitchFamily="18" charset="0"/>
            </a:rPr>
            <a:t>  TD, SD, QL VC (</a:t>
          </a:r>
          <a:r>
            <a:rPr lang="en-US" sz="2400" kern="1200" dirty="0" err="1" smtClean="0">
              <a:latin typeface="Times New Roman" pitchFamily="18" charset="0"/>
              <a:cs typeface="Times New Roman" pitchFamily="18" charset="0"/>
            </a:rPr>
            <a:t>điều</a:t>
          </a:r>
          <a:r>
            <a:rPr lang="en-US" sz="2400" kern="1200" dirty="0" smtClean="0">
              <a:latin typeface="Times New Roman" pitchFamily="18" charset="0"/>
              <a:cs typeface="Times New Roman" pitchFamily="18" charset="0"/>
            </a:rPr>
            <a:t> 29, 30)</a:t>
          </a:r>
          <a:endParaRPr lang="en-US" sz="2400" kern="1200" dirty="0">
            <a:latin typeface="Times New Roman" pitchFamily="18" charset="0"/>
            <a:cs typeface="Times New Roman" pitchFamily="18" charset="0"/>
          </a:endParaRPr>
        </a:p>
      </dsp:txBody>
      <dsp:txXfrm>
        <a:off x="1238539" y="1758389"/>
        <a:ext cx="7054977" cy="1230877"/>
      </dsp:txXfrm>
    </dsp:sp>
    <dsp:sp modelId="{D25AFA40-7BE2-472E-ADDA-FCB1826F1E06}">
      <dsp:nvSpPr>
        <dsp:cNvPr id="0" name=""/>
        <dsp:cNvSpPr/>
      </dsp:nvSpPr>
      <dsp:spPr>
        <a:xfrm>
          <a:off x="953181" y="1780371"/>
          <a:ext cx="570715" cy="118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1CCEE8-B37E-473A-90C2-512028780D95}">
      <dsp:nvSpPr>
        <dsp:cNvPr id="0" name=""/>
        <dsp:cNvSpPr/>
      </dsp:nvSpPr>
      <dsp:spPr>
        <a:xfrm>
          <a:off x="1327023" y="3282577"/>
          <a:ext cx="7054977" cy="11957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69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Thông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tư</a:t>
          </a:r>
          <a:r>
            <a:rPr lang="en-US" sz="2400" kern="1200" dirty="0" smtClean="0">
              <a:latin typeface="Times New Roman" pitchFamily="18" charset="0"/>
              <a:cs typeface="Times New Roman" pitchFamily="18" charset="0"/>
            </a:rPr>
            <a:t> 12:/2012/BNV  </a:t>
          </a:r>
          <a:r>
            <a:rPr lang="en-US" sz="2400" kern="1200" dirty="0" err="1" smtClean="0">
              <a:latin typeface="Times New Roman" pitchFamily="18" charset="0"/>
              <a:cs typeface="Times New Roman" pitchFamily="18" charset="0"/>
            </a:rPr>
            <a:t>về</a:t>
          </a:r>
          <a:r>
            <a:rPr lang="en-US" sz="2400" kern="1200" dirty="0" smtClean="0">
              <a:latin typeface="Times New Roman" pitchFamily="18" charset="0"/>
              <a:cs typeface="Times New Roman" pitchFamily="18" charset="0"/>
            </a:rPr>
            <a:t> CDNN </a:t>
          </a:r>
          <a:r>
            <a:rPr lang="en-US" sz="2400" kern="1200" dirty="0" err="1" smtClean="0">
              <a:latin typeface="Times New Roman" pitchFamily="18" charset="0"/>
              <a:cs typeface="Times New Roman" pitchFamily="18" charset="0"/>
            </a:rPr>
            <a:t>và</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Thay</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đổi</a:t>
          </a:r>
          <a:r>
            <a:rPr lang="en-US" sz="2400" kern="1200" dirty="0" smtClean="0">
              <a:latin typeface="Times New Roman" pitchFamily="18" charset="0"/>
              <a:cs typeface="Times New Roman" pitchFamily="18" charset="0"/>
            </a:rPr>
            <a:t> CDNN</a:t>
          </a:r>
          <a:endParaRPr lang="en-US" sz="2400" i="0" kern="1200" dirty="0">
            <a:latin typeface="Times New Roman" pitchFamily="18" charset="0"/>
            <a:cs typeface="Times New Roman" pitchFamily="18" charset="0"/>
          </a:endParaRPr>
        </a:p>
      </dsp:txBody>
      <dsp:txXfrm>
        <a:off x="1327023" y="3282577"/>
        <a:ext cx="7054977" cy="1195706"/>
      </dsp:txXfrm>
    </dsp:sp>
    <dsp:sp modelId="{2B6FCB5F-CE8C-47B3-A1FB-A4CEA5CB0FF7}">
      <dsp:nvSpPr>
        <dsp:cNvPr id="0" name=""/>
        <dsp:cNvSpPr/>
      </dsp:nvSpPr>
      <dsp:spPr>
        <a:xfrm>
          <a:off x="959703" y="3204914"/>
          <a:ext cx="557671" cy="118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D90F12-9AFB-4C6D-A8FE-C741A1EBD4D6}">
      <dsp:nvSpPr>
        <dsp:cNvPr id="0" name=""/>
        <dsp:cNvSpPr/>
      </dsp:nvSpPr>
      <dsp:spPr>
        <a:xfrm>
          <a:off x="838197" y="4748150"/>
          <a:ext cx="7311273" cy="949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690" tIns="60960" rIns="60960" bIns="60960" numCol="1" spcCol="1270" anchor="ctr" anchorCtr="0">
          <a:noAutofit/>
        </a:bodyPr>
        <a:lstStyle/>
        <a:p>
          <a:pPr lvl="0" algn="l" defTabSz="1066800">
            <a:lnSpc>
              <a:spcPct val="90000"/>
            </a:lnSpc>
            <a:spcBef>
              <a:spcPct val="0"/>
            </a:spcBef>
            <a:spcAft>
              <a:spcPct val="35000"/>
            </a:spcAft>
          </a:pPr>
          <a:r>
            <a:rPr lang="en-US" sz="2400" kern="1200" dirty="0" err="1" smtClean="0"/>
            <a:t>Thông</a:t>
          </a:r>
          <a:r>
            <a:rPr lang="en-US" sz="2400" kern="1200" dirty="0" smtClean="0"/>
            <a:t> </a:t>
          </a:r>
          <a:r>
            <a:rPr lang="en-US" sz="2400" kern="1200" dirty="0" err="1" smtClean="0"/>
            <a:t>tư</a:t>
          </a:r>
          <a:r>
            <a:rPr lang="en-US" sz="2400" kern="1200" dirty="0" smtClean="0"/>
            <a:t> </a:t>
          </a:r>
          <a:r>
            <a:rPr lang="en-US" sz="2400" kern="1200" dirty="0" err="1" smtClean="0"/>
            <a:t>số</a:t>
          </a:r>
          <a:r>
            <a:rPr lang="en-US" sz="2400" kern="1200" dirty="0" smtClean="0"/>
            <a:t> 16/2012</a:t>
          </a:r>
          <a:r>
            <a:rPr lang="vi-VN" sz="2400" kern="1200" dirty="0" smtClean="0"/>
            <a:t>/</a:t>
          </a:r>
          <a:r>
            <a:rPr lang="en-US" sz="2400" kern="1200" dirty="0" smtClean="0"/>
            <a:t>TT-BNV  </a:t>
          </a:r>
          <a:r>
            <a:rPr lang="en-US" sz="2400" kern="1200" dirty="0" err="1" smtClean="0"/>
            <a:t>thi</a:t>
          </a:r>
          <a:r>
            <a:rPr lang="en-US" sz="2400" kern="1200" dirty="0" smtClean="0"/>
            <a:t>/</a:t>
          </a:r>
          <a:r>
            <a:rPr lang="en-US" sz="2400" kern="1200" dirty="0" err="1" smtClean="0"/>
            <a:t>xét</a:t>
          </a:r>
          <a:r>
            <a:rPr lang="en-US" sz="2400" kern="1200" dirty="0" smtClean="0"/>
            <a:t> </a:t>
          </a:r>
          <a:r>
            <a:rPr lang="en-US" sz="2400" kern="1200" dirty="0" err="1" smtClean="0"/>
            <a:t>thăng</a:t>
          </a:r>
          <a:r>
            <a:rPr lang="en-US" sz="2400" kern="1200" dirty="0" smtClean="0"/>
            <a:t> </a:t>
          </a:r>
          <a:r>
            <a:rPr lang="en-US" sz="2400" kern="1200" dirty="0" err="1" smtClean="0"/>
            <a:t>hạng</a:t>
          </a:r>
          <a:r>
            <a:rPr lang="en-US" sz="2400" kern="1200" dirty="0" smtClean="0"/>
            <a:t> CDNN</a:t>
          </a:r>
          <a:endParaRPr lang="en-US" sz="2400" kern="1200" dirty="0"/>
        </a:p>
      </dsp:txBody>
      <dsp:txXfrm>
        <a:off x="838197" y="4748150"/>
        <a:ext cx="7311273" cy="949531"/>
      </dsp:txXfrm>
    </dsp:sp>
    <dsp:sp modelId="{9605C818-E215-4CCE-ABB0-C38AD13C5613}">
      <dsp:nvSpPr>
        <dsp:cNvPr id="0" name=""/>
        <dsp:cNvSpPr/>
      </dsp:nvSpPr>
      <dsp:spPr>
        <a:xfrm>
          <a:off x="100694" y="4629458"/>
          <a:ext cx="1186914" cy="118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52A51-A49D-4F8D-8F72-C3AEF18D9E59}">
      <dsp:nvSpPr>
        <dsp:cNvPr id="0" name=""/>
        <dsp:cNvSpPr/>
      </dsp:nvSpPr>
      <dsp:spPr>
        <a:xfrm rot="5400000">
          <a:off x="4326453" y="-1611958"/>
          <a:ext cx="1594000" cy="48186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t>
          </a:r>
          <a:r>
            <a:rPr lang="en-US" sz="2000" kern="1200" dirty="0" err="1" smtClean="0"/>
            <a:t>Phải</a:t>
          </a:r>
          <a:r>
            <a:rPr lang="en-US" sz="2000" kern="1200" dirty="0" smtClean="0"/>
            <a:t> </a:t>
          </a:r>
          <a:r>
            <a:rPr lang="en-US" sz="2000" kern="1200" dirty="0" err="1" smtClean="0"/>
            <a:t>thực</a:t>
          </a:r>
          <a:r>
            <a:rPr lang="en-US" sz="2000" kern="1200" dirty="0" smtClean="0"/>
            <a:t> </a:t>
          </a:r>
          <a:r>
            <a:rPr lang="en-US" sz="2000" kern="1200" dirty="0" err="1" smtClean="0"/>
            <a:t>hiện</a:t>
          </a:r>
          <a:r>
            <a:rPr lang="en-US" sz="2000" kern="1200" dirty="0" smtClean="0"/>
            <a:t> </a:t>
          </a:r>
          <a:r>
            <a:rPr lang="en-US" sz="2000" kern="1200" dirty="0" err="1" smtClean="0"/>
            <a:t>thông</a:t>
          </a:r>
          <a:r>
            <a:rPr lang="en-US" sz="2000" kern="1200" dirty="0" smtClean="0"/>
            <a:t> qua </a:t>
          </a:r>
          <a:r>
            <a:rPr lang="en-US" sz="2000" kern="1200" dirty="0" err="1" smtClean="0"/>
            <a:t>việc</a:t>
          </a:r>
          <a:r>
            <a:rPr lang="en-US" sz="2000" kern="1200" dirty="0" smtClean="0"/>
            <a:t> </a:t>
          </a:r>
          <a:r>
            <a:rPr lang="en-US" sz="2000" kern="1200" dirty="0" err="1" smtClean="0"/>
            <a:t>xét</a:t>
          </a:r>
          <a:r>
            <a:rPr lang="en-US" sz="2000" kern="1200" dirty="0" smtClean="0"/>
            <a:t> </a:t>
          </a:r>
          <a:r>
            <a:rPr lang="en-US" sz="2000" kern="1200" dirty="0" err="1" smtClean="0"/>
            <a:t>chuyển</a:t>
          </a:r>
          <a:r>
            <a:rPr lang="en-US" sz="2000" kern="1200" dirty="0" smtClean="0"/>
            <a:t> CDNN</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Phải</a:t>
          </a:r>
          <a:r>
            <a:rPr lang="en-US" sz="2000" kern="1200" dirty="0" smtClean="0"/>
            <a:t> </a:t>
          </a:r>
          <a:r>
            <a:rPr lang="en-US" sz="2000" kern="1200" dirty="0" err="1" smtClean="0"/>
            <a:t>đáp</a:t>
          </a:r>
          <a:r>
            <a:rPr lang="en-US" sz="2000" kern="1200" dirty="0" smtClean="0"/>
            <a:t> </a:t>
          </a:r>
          <a:r>
            <a:rPr lang="en-US" sz="2000" kern="1200" dirty="0" err="1" smtClean="0"/>
            <a:t>ứng</a:t>
          </a:r>
          <a:r>
            <a:rPr lang="en-US" sz="2000" kern="1200" dirty="0" smtClean="0"/>
            <a:t> </a:t>
          </a:r>
          <a:r>
            <a:rPr lang="en-US" sz="2000" kern="1200" dirty="0" err="1" smtClean="0"/>
            <a:t>yêu</a:t>
          </a:r>
          <a:r>
            <a:rPr lang="en-US" sz="2000" kern="1200" dirty="0" smtClean="0"/>
            <a:t> </a:t>
          </a:r>
          <a:r>
            <a:rPr lang="en-US" sz="2000" kern="1200" dirty="0" err="1" smtClean="0"/>
            <a:t>cầu</a:t>
          </a:r>
          <a:r>
            <a:rPr lang="en-US" sz="2000" kern="1200" dirty="0" smtClean="0"/>
            <a:t> </a:t>
          </a:r>
          <a:r>
            <a:rPr lang="en-US" sz="2000" kern="1200" dirty="0" err="1" smtClean="0"/>
            <a:t>của</a:t>
          </a:r>
          <a:r>
            <a:rPr lang="en-US" sz="2000" kern="1200" dirty="0" smtClean="0"/>
            <a:t> CDNN </a:t>
          </a:r>
          <a:r>
            <a:rPr lang="en-US" sz="2000" kern="1200" dirty="0" err="1" smtClean="0"/>
            <a:t>mới</a:t>
          </a:r>
          <a:endParaRPr lang="en-US" sz="2000" kern="1200" dirty="0"/>
        </a:p>
      </dsp:txBody>
      <dsp:txXfrm rot="-5400000">
        <a:off x="2714151" y="78157"/>
        <a:ext cx="4740793" cy="1438374"/>
      </dsp:txXfrm>
    </dsp:sp>
    <dsp:sp modelId="{2A7BD7E3-1F9F-4D7A-90DE-B9AAAFE0F4BF}">
      <dsp:nvSpPr>
        <dsp:cNvPr id="0" name=""/>
        <dsp:cNvSpPr/>
      </dsp:nvSpPr>
      <dsp:spPr>
        <a:xfrm>
          <a:off x="43292" y="447263"/>
          <a:ext cx="2710466" cy="856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err="1" smtClean="0"/>
            <a:t>Cùng</a:t>
          </a:r>
          <a:r>
            <a:rPr lang="en-US" sz="3000" kern="1200" dirty="0" smtClean="0"/>
            <a:t> </a:t>
          </a:r>
          <a:r>
            <a:rPr lang="en-US" sz="3000" kern="1200" dirty="0" err="1" smtClean="0"/>
            <a:t>hạng</a:t>
          </a:r>
          <a:endParaRPr lang="en-US" sz="3000" kern="1200" dirty="0"/>
        </a:p>
      </dsp:txBody>
      <dsp:txXfrm>
        <a:off x="85126" y="489097"/>
        <a:ext cx="2626798" cy="773302"/>
      </dsp:txXfrm>
    </dsp:sp>
    <dsp:sp modelId="{EBB342D5-CF90-42E9-A3BB-8D872A6D298D}">
      <dsp:nvSpPr>
        <dsp:cNvPr id="0" name=""/>
        <dsp:cNvSpPr/>
      </dsp:nvSpPr>
      <dsp:spPr>
        <a:xfrm rot="5400000">
          <a:off x="3832676" y="521660"/>
          <a:ext cx="2591562" cy="48233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t>Phải</a:t>
          </a:r>
          <a:r>
            <a:rPr lang="en-US" sz="2000" kern="1200" dirty="0" smtClean="0"/>
            <a:t> </a:t>
          </a:r>
          <a:r>
            <a:rPr lang="en-US" sz="2000" kern="1200" dirty="0" err="1" smtClean="0"/>
            <a:t>đáp</a:t>
          </a:r>
          <a:r>
            <a:rPr lang="en-US" sz="2000" kern="1200" dirty="0" smtClean="0"/>
            <a:t> </a:t>
          </a:r>
          <a:r>
            <a:rPr lang="en-US" sz="2000" kern="1200" dirty="0" err="1" smtClean="0"/>
            <a:t>ứng</a:t>
          </a:r>
          <a:r>
            <a:rPr lang="en-US" sz="2000" kern="1200" dirty="0" smtClean="0"/>
            <a:t> </a:t>
          </a:r>
          <a:r>
            <a:rPr lang="en-US" sz="2000" kern="1200" dirty="0" err="1" smtClean="0"/>
            <a:t>yêu</a:t>
          </a:r>
          <a:r>
            <a:rPr lang="en-US" sz="2000" kern="1200" dirty="0" smtClean="0"/>
            <a:t> </a:t>
          </a:r>
          <a:r>
            <a:rPr lang="en-US" sz="2000" kern="1200" dirty="0" err="1" smtClean="0"/>
            <a:t>cầu</a:t>
          </a:r>
          <a:r>
            <a:rPr lang="en-US" sz="2000" kern="1200" dirty="0" smtClean="0"/>
            <a:t> CDNN </a:t>
          </a:r>
          <a:r>
            <a:rPr lang="en-US" sz="2000" kern="1200" dirty="0" err="1" smtClean="0"/>
            <a:t>mới</a:t>
          </a:r>
          <a:endParaRPr lang="en-US" sz="2000" kern="1200" dirty="0"/>
        </a:p>
        <a:p>
          <a:pPr marL="228600" lvl="1" indent="-228600" algn="l" defTabSz="889000">
            <a:lnSpc>
              <a:spcPct val="90000"/>
            </a:lnSpc>
            <a:spcBef>
              <a:spcPct val="0"/>
            </a:spcBef>
            <a:spcAft>
              <a:spcPct val="15000"/>
            </a:spcAft>
            <a:buChar char="••"/>
          </a:pPr>
          <a:r>
            <a:rPr lang="en-US" sz="2000" kern="1200" dirty="0" err="1" smtClean="0"/>
            <a:t>Thực</a:t>
          </a:r>
          <a:r>
            <a:rPr lang="en-US" sz="2000" kern="1200" dirty="0" smtClean="0"/>
            <a:t> </a:t>
          </a:r>
          <a:r>
            <a:rPr lang="en-US" sz="2000" kern="1200" dirty="0" err="1" smtClean="0"/>
            <a:t>hiện</a:t>
          </a:r>
          <a:r>
            <a:rPr lang="en-US" sz="2000" kern="1200" dirty="0" smtClean="0"/>
            <a:t> </a:t>
          </a:r>
          <a:r>
            <a:rPr lang="en-US" sz="2000" kern="1200" dirty="0" err="1" smtClean="0"/>
            <a:t>thông</a:t>
          </a:r>
          <a:r>
            <a:rPr lang="en-US" sz="2000" kern="1200" dirty="0" smtClean="0"/>
            <a:t> qua </a:t>
          </a:r>
          <a:r>
            <a:rPr lang="en-US" sz="2000" kern="1200" dirty="0" err="1" smtClean="0"/>
            <a:t>việc</a:t>
          </a:r>
          <a:r>
            <a:rPr lang="en-US" sz="2000" kern="1200" dirty="0" smtClean="0"/>
            <a:t> </a:t>
          </a:r>
          <a:r>
            <a:rPr lang="en-US" sz="2000" kern="1200" dirty="0" err="1" smtClean="0"/>
            <a:t>thi</a:t>
          </a:r>
          <a:r>
            <a:rPr lang="en-US" sz="2000" kern="1200" dirty="0" smtClean="0"/>
            <a:t> </a:t>
          </a:r>
          <a:r>
            <a:rPr lang="en-US" sz="2000" kern="1200" dirty="0" err="1" smtClean="0"/>
            <a:t>hoặc</a:t>
          </a:r>
          <a:r>
            <a:rPr lang="en-US" sz="2000" kern="1200" dirty="0" smtClean="0"/>
            <a:t> </a:t>
          </a:r>
          <a:r>
            <a:rPr lang="en-US" sz="2000" kern="1200" dirty="0" err="1" smtClean="0"/>
            <a:t>xét</a:t>
          </a:r>
          <a:r>
            <a:rPr lang="en-US" sz="2000" kern="1200" dirty="0" smtClean="0"/>
            <a:t> </a:t>
          </a:r>
          <a:r>
            <a:rPr lang="en-US" sz="2000" kern="1200" dirty="0" err="1" smtClean="0"/>
            <a:t>thăng</a:t>
          </a:r>
          <a:r>
            <a:rPr lang="en-US" sz="2000" kern="1200" dirty="0" smtClean="0"/>
            <a:t> </a:t>
          </a:r>
          <a:r>
            <a:rPr lang="en-US" sz="2000" kern="1200" dirty="0" err="1" smtClean="0"/>
            <a:t>hạng</a:t>
          </a:r>
          <a:r>
            <a:rPr lang="en-US" sz="2000" kern="1200" dirty="0" smtClean="0"/>
            <a:t> </a:t>
          </a:r>
          <a:endParaRPr lang="en-US" sz="2000" kern="1200" dirty="0"/>
        </a:p>
      </dsp:txBody>
      <dsp:txXfrm rot="-5400000">
        <a:off x="2716799" y="1764047"/>
        <a:ext cx="4696807" cy="2338542"/>
      </dsp:txXfrm>
    </dsp:sp>
    <dsp:sp modelId="{E4690E1D-91D4-4259-8533-7C69E91BD396}">
      <dsp:nvSpPr>
        <dsp:cNvPr id="0" name=""/>
        <dsp:cNvSpPr/>
      </dsp:nvSpPr>
      <dsp:spPr>
        <a:xfrm>
          <a:off x="0" y="2455067"/>
          <a:ext cx="2713115" cy="856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err="1" smtClean="0"/>
            <a:t>Thăng</a:t>
          </a:r>
          <a:r>
            <a:rPr lang="en-US" sz="3000" kern="1200" dirty="0" smtClean="0"/>
            <a:t>  </a:t>
          </a:r>
          <a:r>
            <a:rPr lang="en-US" sz="3000" kern="1200" dirty="0" err="1" smtClean="0"/>
            <a:t>hạng</a:t>
          </a:r>
          <a:endParaRPr lang="en-US" sz="3000" kern="1200" dirty="0"/>
        </a:p>
      </dsp:txBody>
      <dsp:txXfrm>
        <a:off x="41834" y="2496901"/>
        <a:ext cx="2629447" cy="7733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588C8-2A88-45A2-BF73-F260E6A3D679}">
      <dsp:nvSpPr>
        <dsp:cNvPr id="0" name=""/>
        <dsp:cNvSpPr/>
      </dsp:nvSpPr>
      <dsp:spPr>
        <a:xfrm>
          <a:off x="0" y="3184214"/>
          <a:ext cx="7543800" cy="1044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err="1" smtClean="0"/>
            <a:t>Sát</a:t>
          </a:r>
          <a:r>
            <a:rPr lang="en-US" sz="1600" kern="1200" dirty="0" smtClean="0"/>
            <a:t> </a:t>
          </a:r>
          <a:r>
            <a:rPr lang="en-US" sz="1600" kern="1200" dirty="0" err="1" smtClean="0"/>
            <a:t>hạch</a:t>
          </a:r>
          <a:endParaRPr lang="en-US" sz="1600" kern="1200" dirty="0"/>
        </a:p>
      </dsp:txBody>
      <dsp:txXfrm>
        <a:off x="0" y="3184214"/>
        <a:ext cx="7543800" cy="564237"/>
      </dsp:txXfrm>
    </dsp:sp>
    <dsp:sp modelId="{432B3708-15AC-4E06-9DB8-B5C53A9FF97C}">
      <dsp:nvSpPr>
        <dsp:cNvPr id="0" name=""/>
        <dsp:cNvSpPr/>
      </dsp:nvSpPr>
      <dsp:spPr>
        <a:xfrm>
          <a:off x="0" y="3726807"/>
          <a:ext cx="3771900" cy="4806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Ra QĐ </a:t>
          </a:r>
          <a:r>
            <a:rPr lang="en-US" sz="1800" kern="1200" dirty="0" err="1" smtClean="0"/>
            <a:t>bổ</a:t>
          </a:r>
          <a:r>
            <a:rPr lang="en-US" sz="1800" kern="1200" dirty="0" smtClean="0"/>
            <a:t> </a:t>
          </a:r>
          <a:r>
            <a:rPr lang="en-US" sz="1800" kern="1200" dirty="0" err="1" smtClean="0"/>
            <a:t>nhiệm</a:t>
          </a:r>
          <a:endParaRPr lang="en-US" sz="1800" kern="1200" dirty="0" smtClean="0"/>
        </a:p>
        <a:p>
          <a:pPr lvl="0" algn="ctr" defTabSz="977900">
            <a:lnSpc>
              <a:spcPct val="90000"/>
            </a:lnSpc>
            <a:spcBef>
              <a:spcPct val="0"/>
            </a:spcBef>
            <a:spcAft>
              <a:spcPct val="35000"/>
            </a:spcAft>
          </a:pPr>
          <a:endParaRPr lang="en-US" sz="1000" kern="1200" dirty="0"/>
        </a:p>
      </dsp:txBody>
      <dsp:txXfrm>
        <a:off x="0" y="3726807"/>
        <a:ext cx="3771900" cy="480647"/>
      </dsp:txXfrm>
    </dsp:sp>
    <dsp:sp modelId="{F7583FE1-DDC0-46AC-A7B8-B8DC807F076D}">
      <dsp:nvSpPr>
        <dsp:cNvPr id="0" name=""/>
        <dsp:cNvSpPr/>
      </dsp:nvSpPr>
      <dsp:spPr>
        <a:xfrm>
          <a:off x="3771900" y="3748452"/>
          <a:ext cx="3771900" cy="4806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Đề nghị cấp có thẩm quyền ra QĐ</a:t>
          </a:r>
          <a:endParaRPr lang="en-US" sz="1800" kern="1200" dirty="0"/>
        </a:p>
      </dsp:txBody>
      <dsp:txXfrm>
        <a:off x="3771900" y="3748452"/>
        <a:ext cx="3771900" cy="480647"/>
      </dsp:txXfrm>
    </dsp:sp>
    <dsp:sp modelId="{42B019DF-174E-4E7B-987F-376F58A2463B}">
      <dsp:nvSpPr>
        <dsp:cNvPr id="0" name=""/>
        <dsp:cNvSpPr/>
      </dsp:nvSpPr>
      <dsp:spPr>
        <a:xfrm rot="10800000">
          <a:off x="0" y="1592107"/>
          <a:ext cx="7543800" cy="160703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tổ chức xem xét các văn bằng, chứng chỉ ĐT, bồi dưỡng </a:t>
          </a:r>
          <a:endParaRPr lang="en-US" sz="2000" kern="1200" dirty="0"/>
        </a:p>
      </dsp:txBody>
      <dsp:txXfrm rot="10800000">
        <a:off x="0" y="1592107"/>
        <a:ext cx="7543800" cy="1044202"/>
      </dsp:txXfrm>
    </dsp:sp>
    <dsp:sp modelId="{BF88A7FB-9A07-4DB0-81CE-865B5E73AE89}">
      <dsp:nvSpPr>
        <dsp:cNvPr id="0" name=""/>
        <dsp:cNvSpPr/>
      </dsp:nvSpPr>
      <dsp:spPr>
        <a:xfrm rot="10800000">
          <a:off x="0" y="0"/>
          <a:ext cx="7543800" cy="160703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err="1" smtClean="0"/>
            <a:t>Người</a:t>
          </a:r>
          <a:r>
            <a:rPr lang="en-US" sz="2000" kern="1200" dirty="0" smtClean="0"/>
            <a:t> </a:t>
          </a:r>
          <a:r>
            <a:rPr lang="en-US" sz="2000" kern="1200" dirty="0" err="1" smtClean="0"/>
            <a:t>đứng</a:t>
          </a:r>
          <a:r>
            <a:rPr lang="en-US" sz="2000" kern="1200" dirty="0" smtClean="0"/>
            <a:t> </a:t>
          </a:r>
          <a:r>
            <a:rPr lang="en-US" sz="2000" kern="1200" dirty="0" err="1" smtClean="0"/>
            <a:t>đầu</a:t>
          </a:r>
          <a:r>
            <a:rPr lang="en-US" sz="2000" kern="1200" dirty="0" smtClean="0"/>
            <a:t> </a:t>
          </a:r>
          <a:r>
            <a:rPr lang="en-US" sz="2000" kern="1200" dirty="0" err="1" smtClean="0"/>
            <a:t>đơn</a:t>
          </a:r>
          <a:r>
            <a:rPr lang="en-US" sz="2000" kern="1200" dirty="0" smtClean="0"/>
            <a:t> </a:t>
          </a:r>
          <a:r>
            <a:rPr lang="en-US" sz="2000" kern="1200" dirty="0" err="1" smtClean="0"/>
            <a:t>vị</a:t>
          </a:r>
          <a:r>
            <a:rPr lang="en-US" sz="2000" kern="1200" dirty="0" smtClean="0"/>
            <a:t> </a:t>
          </a:r>
          <a:r>
            <a:rPr lang="en-US" sz="2000" kern="1200" dirty="0" err="1" smtClean="0"/>
            <a:t>sự</a:t>
          </a:r>
          <a:r>
            <a:rPr lang="en-US" sz="2000" kern="1200" dirty="0" smtClean="0"/>
            <a:t> </a:t>
          </a:r>
          <a:r>
            <a:rPr lang="en-US" sz="2000" kern="1200" dirty="0" err="1" smtClean="0"/>
            <a:t>nghiệp</a:t>
          </a:r>
          <a:r>
            <a:rPr lang="en-US" sz="2000" kern="1200" dirty="0" smtClean="0"/>
            <a:t> </a:t>
          </a:r>
          <a:r>
            <a:rPr lang="en-US" sz="2000" kern="1200" dirty="0" err="1" smtClean="0"/>
            <a:t>công</a:t>
          </a:r>
          <a:r>
            <a:rPr lang="en-US" sz="2000" kern="1200" dirty="0" smtClean="0"/>
            <a:t> </a:t>
          </a:r>
          <a:r>
            <a:rPr lang="en-US" sz="2000" kern="1200" dirty="0" err="1" smtClean="0"/>
            <a:t>lập</a:t>
          </a:r>
          <a:endParaRPr lang="en-US" sz="2000" kern="1200" dirty="0" smtClean="0"/>
        </a:p>
        <a:p>
          <a:pPr lvl="0" algn="ctr" defTabSz="977900">
            <a:lnSpc>
              <a:spcPct val="90000"/>
            </a:lnSpc>
            <a:spcBef>
              <a:spcPct val="0"/>
            </a:spcBef>
            <a:spcAft>
              <a:spcPct val="35000"/>
            </a:spcAft>
          </a:pPr>
          <a:endParaRPr lang="en-US" sz="1600" kern="1200" dirty="0"/>
        </a:p>
      </dsp:txBody>
      <dsp:txXfrm rot="10800000">
        <a:off x="0" y="0"/>
        <a:ext cx="7543800" cy="10442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073D0-DD65-4FE0-9773-C8CF4A080603}">
      <dsp:nvSpPr>
        <dsp:cNvPr id="0" name=""/>
        <dsp:cNvSpPr/>
      </dsp:nvSpPr>
      <dsp:spPr>
        <a:xfrm rot="16200000">
          <a:off x="-1413399" y="2017937"/>
          <a:ext cx="3298698" cy="37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171" bIns="0" numCol="1" spcCol="1270" anchor="t" anchorCtr="0">
          <a:noAutofit/>
        </a:bodyPr>
        <a:lstStyle/>
        <a:p>
          <a:pPr lvl="0" algn="r" defTabSz="755650">
            <a:lnSpc>
              <a:spcPct val="90000"/>
            </a:lnSpc>
            <a:spcBef>
              <a:spcPct val="0"/>
            </a:spcBef>
            <a:spcAft>
              <a:spcPct val="35000"/>
            </a:spcAft>
          </a:pPr>
          <a:endParaRPr lang="en-US" sz="1700" kern="1200"/>
        </a:p>
      </dsp:txBody>
      <dsp:txXfrm>
        <a:off x="-1413399" y="2017937"/>
        <a:ext cx="3298698" cy="372099"/>
      </dsp:txXfrm>
    </dsp:sp>
    <dsp:sp modelId="{839F5CC4-9EB6-483A-9B34-AAB41F28384D}">
      <dsp:nvSpPr>
        <dsp:cNvPr id="0" name=""/>
        <dsp:cNvSpPr/>
      </dsp:nvSpPr>
      <dsp:spPr>
        <a:xfrm>
          <a:off x="421999" y="554638"/>
          <a:ext cx="1853452" cy="3298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8171"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Hạng</a:t>
          </a:r>
          <a:r>
            <a:rPr lang="en-US" sz="2000" kern="1200" dirty="0" smtClean="0"/>
            <a:t> II </a:t>
          </a:r>
          <a:r>
            <a:rPr lang="en-US" sz="2000" kern="1200" dirty="0" err="1" smtClean="0"/>
            <a:t>lên</a:t>
          </a:r>
          <a:r>
            <a:rPr lang="en-US" sz="2000" kern="1200" dirty="0" smtClean="0"/>
            <a:t>  I</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Bộ quản lý  CDNN (Bộ GD&amp;ĐT)</a:t>
          </a:r>
          <a:endParaRPr lang="en-US" sz="2000" kern="1200" dirty="0"/>
        </a:p>
      </dsp:txBody>
      <dsp:txXfrm>
        <a:off x="421999" y="554638"/>
        <a:ext cx="1853452" cy="3298698"/>
      </dsp:txXfrm>
    </dsp:sp>
    <dsp:sp modelId="{05275DD3-0C51-463B-8BEF-C13323C2A1B1}">
      <dsp:nvSpPr>
        <dsp:cNvPr id="0" name=""/>
        <dsp:cNvSpPr/>
      </dsp:nvSpPr>
      <dsp:spPr>
        <a:xfrm flipV="1">
          <a:off x="42837" y="144711"/>
          <a:ext cx="744199" cy="43190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3EC617-3717-4169-B9A4-F163E9AF945E}">
      <dsp:nvSpPr>
        <dsp:cNvPr id="0" name=""/>
        <dsp:cNvSpPr/>
      </dsp:nvSpPr>
      <dsp:spPr>
        <a:xfrm rot="16200000">
          <a:off x="1291868" y="2174085"/>
          <a:ext cx="3298698" cy="37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171" bIns="0" numCol="1" spcCol="1270" anchor="t" anchorCtr="0">
          <a:noAutofit/>
        </a:bodyPr>
        <a:lstStyle/>
        <a:p>
          <a:pPr lvl="0" algn="r" defTabSz="755650">
            <a:lnSpc>
              <a:spcPct val="90000"/>
            </a:lnSpc>
            <a:spcBef>
              <a:spcPct val="0"/>
            </a:spcBef>
            <a:spcAft>
              <a:spcPct val="35000"/>
            </a:spcAft>
          </a:pPr>
          <a:endParaRPr lang="en-US" sz="1700" kern="1200"/>
        </a:p>
      </dsp:txBody>
      <dsp:txXfrm>
        <a:off x="1291868" y="2174085"/>
        <a:ext cx="3298698" cy="372099"/>
      </dsp:txXfrm>
    </dsp:sp>
    <dsp:sp modelId="{BB30EC13-6598-40BC-BD20-DCFA07B514F9}">
      <dsp:nvSpPr>
        <dsp:cNvPr id="0" name=""/>
        <dsp:cNvSpPr/>
      </dsp:nvSpPr>
      <dsp:spPr>
        <a:xfrm>
          <a:off x="3127267" y="710786"/>
          <a:ext cx="1853452" cy="3298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8171"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Hạng</a:t>
          </a:r>
          <a:r>
            <a:rPr lang="en-US" sz="2000" kern="1200" dirty="0" smtClean="0"/>
            <a:t> III </a:t>
          </a:r>
          <a:r>
            <a:rPr lang="en-US" sz="2000" kern="1200" dirty="0" err="1" smtClean="0"/>
            <a:t>lên</a:t>
          </a:r>
          <a:r>
            <a:rPr lang="en-US" sz="2000" kern="1200" dirty="0" smtClean="0"/>
            <a:t> </a:t>
          </a:r>
          <a:r>
            <a:rPr lang="en-US" sz="2000" kern="1200" dirty="0" err="1" smtClean="0"/>
            <a:t>hạng</a:t>
          </a:r>
          <a:r>
            <a:rPr lang="en-US" sz="2000" kern="1200" dirty="0" smtClean="0"/>
            <a:t> II</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err="1" smtClean="0"/>
            <a:t>Bộ</a:t>
          </a:r>
          <a:r>
            <a:rPr lang="en-US" sz="2000" kern="1200" dirty="0" smtClean="0"/>
            <a:t>/UBND </a:t>
          </a:r>
          <a:r>
            <a:rPr lang="en-US" sz="2000" kern="1200" dirty="0" err="1" smtClean="0"/>
            <a:t>tỉnh</a:t>
          </a:r>
          <a:r>
            <a:rPr lang="en-US" sz="2000" kern="1200" dirty="0" smtClean="0"/>
            <a:t>/TP </a:t>
          </a:r>
          <a:endParaRPr lang="en-US" sz="2000" kern="1200" dirty="0"/>
        </a:p>
      </dsp:txBody>
      <dsp:txXfrm>
        <a:off x="3127267" y="710786"/>
        <a:ext cx="1853452" cy="3298698"/>
      </dsp:txXfrm>
    </dsp:sp>
    <dsp:sp modelId="{A70F24B4-071D-43BA-9798-A23C4486B0D9}">
      <dsp:nvSpPr>
        <dsp:cNvPr id="0" name=""/>
        <dsp:cNvSpPr/>
      </dsp:nvSpPr>
      <dsp:spPr>
        <a:xfrm>
          <a:off x="2755167" y="219615"/>
          <a:ext cx="744199" cy="7441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67971-F666-4A26-A246-8D0F6E93497A}">
      <dsp:nvSpPr>
        <dsp:cNvPr id="0" name=""/>
        <dsp:cNvSpPr/>
      </dsp:nvSpPr>
      <dsp:spPr>
        <a:xfrm rot="16200000">
          <a:off x="3997136" y="2174085"/>
          <a:ext cx="3298698" cy="37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171" bIns="0" numCol="1" spcCol="1270" anchor="t" anchorCtr="0">
          <a:noAutofit/>
        </a:bodyPr>
        <a:lstStyle/>
        <a:p>
          <a:pPr lvl="0" algn="r" defTabSz="755650">
            <a:lnSpc>
              <a:spcPct val="90000"/>
            </a:lnSpc>
            <a:spcBef>
              <a:spcPct val="0"/>
            </a:spcBef>
            <a:spcAft>
              <a:spcPct val="35000"/>
            </a:spcAft>
          </a:pPr>
          <a:endParaRPr lang="en-US" sz="1700" kern="1200"/>
        </a:p>
      </dsp:txBody>
      <dsp:txXfrm>
        <a:off x="3997136" y="2174085"/>
        <a:ext cx="3298698" cy="372099"/>
      </dsp:txXfrm>
    </dsp:sp>
    <dsp:sp modelId="{32925841-2D57-4DC3-A7B4-3C69AAFEA2CF}">
      <dsp:nvSpPr>
        <dsp:cNvPr id="0" name=""/>
        <dsp:cNvSpPr/>
      </dsp:nvSpPr>
      <dsp:spPr>
        <a:xfrm>
          <a:off x="5832535" y="710786"/>
          <a:ext cx="1853452" cy="3298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8171"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Hạng</a:t>
          </a:r>
          <a:r>
            <a:rPr lang="en-US" sz="2000" kern="1200" dirty="0" smtClean="0"/>
            <a:t> IV </a:t>
          </a:r>
          <a:r>
            <a:rPr lang="en-US" sz="2000" kern="1200" dirty="0" err="1" smtClean="0"/>
            <a:t>lên</a:t>
          </a:r>
          <a:r>
            <a:rPr lang="en-US" sz="2000" kern="1200" dirty="0" smtClean="0"/>
            <a:t> </a:t>
          </a:r>
          <a:r>
            <a:rPr lang="en-US" sz="2000" kern="1200" dirty="0" err="1" smtClean="0"/>
            <a:t>hạng</a:t>
          </a:r>
          <a:r>
            <a:rPr lang="en-US" sz="2000" kern="1200" dirty="0" smtClean="0"/>
            <a:t> III</a:t>
          </a:r>
          <a:endParaRPr lang="en-US" sz="2000" kern="1200" dirty="0"/>
        </a:p>
        <a:p>
          <a:pPr marL="228600" lvl="1" indent="-228600" algn="l" defTabSz="889000">
            <a:lnSpc>
              <a:spcPct val="90000"/>
            </a:lnSpc>
            <a:spcBef>
              <a:spcPct val="0"/>
            </a:spcBef>
            <a:spcAft>
              <a:spcPct val="15000"/>
            </a:spcAft>
            <a:buChar char="••"/>
          </a:pPr>
          <a:r>
            <a:rPr lang="en-US" sz="2000" kern="1200" smtClean="0"/>
            <a:t>UBND thực hiện/phân cấp </a:t>
          </a:r>
          <a:endParaRPr lang="en-US" sz="2000" kern="1200" dirty="0"/>
        </a:p>
      </dsp:txBody>
      <dsp:txXfrm>
        <a:off x="5832535" y="710786"/>
        <a:ext cx="1853452" cy="3298698"/>
      </dsp:txXfrm>
    </dsp:sp>
    <dsp:sp modelId="{A33ABEBC-F5AA-4B72-BBDC-BB38228BDE72}">
      <dsp:nvSpPr>
        <dsp:cNvPr id="0" name=""/>
        <dsp:cNvSpPr/>
      </dsp:nvSpPr>
      <dsp:spPr>
        <a:xfrm>
          <a:off x="5460435" y="219615"/>
          <a:ext cx="744199" cy="7441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AB157-D90A-41A2-8BC3-F425EE16DD1D}">
      <dsp:nvSpPr>
        <dsp:cNvPr id="0" name=""/>
        <dsp:cNvSpPr/>
      </dsp:nvSpPr>
      <dsp:spPr>
        <a:xfrm>
          <a:off x="1583" y="0"/>
          <a:ext cx="2464258"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vi-VN" sz="1400" kern="1200" dirty="0" smtClean="0"/>
            <a:t>Căn cứ:</a:t>
          </a:r>
        </a:p>
        <a:p>
          <a:pPr lvl="0" algn="ctr" defTabSz="622300">
            <a:lnSpc>
              <a:spcPct val="90000"/>
            </a:lnSpc>
            <a:spcBef>
              <a:spcPct val="0"/>
            </a:spcBef>
            <a:spcAft>
              <a:spcPct val="35000"/>
            </a:spcAft>
          </a:pPr>
          <a:r>
            <a:rPr lang="vi-VN" sz="1400" kern="1200" dirty="0" smtClean="0"/>
            <a:t>- sL, cơ cấu</a:t>
          </a:r>
        </a:p>
        <a:p>
          <a:pPr lvl="0" algn="ctr" defTabSz="622300">
            <a:lnSpc>
              <a:spcPct val="90000"/>
            </a:lnSpc>
            <a:spcBef>
              <a:spcPct val="0"/>
            </a:spcBef>
            <a:spcAft>
              <a:spcPct val="35000"/>
            </a:spcAft>
          </a:pPr>
          <a:r>
            <a:rPr lang="vi-VN" sz="1400" kern="1200" dirty="0" smtClean="0"/>
            <a:t>- Nhu cầu</a:t>
          </a:r>
        </a:p>
        <a:p>
          <a:pPr lvl="0" algn="ctr" defTabSz="622300">
            <a:lnSpc>
              <a:spcPct val="90000"/>
            </a:lnSpc>
            <a:spcBef>
              <a:spcPct val="0"/>
            </a:spcBef>
            <a:spcAft>
              <a:spcPct val="35000"/>
            </a:spcAft>
          </a:pPr>
          <a:r>
            <a:rPr lang="vi-VN" sz="1400" kern="1200" dirty="0" smtClean="0"/>
            <a:t>- Tiêu chuẩn, đk</a:t>
          </a:r>
          <a:endParaRPr lang="en-US" sz="1400" kern="1200" dirty="0"/>
        </a:p>
      </dsp:txBody>
      <dsp:txXfrm>
        <a:off x="1583" y="1691640"/>
        <a:ext cx="2464258" cy="1691640"/>
      </dsp:txXfrm>
    </dsp:sp>
    <dsp:sp modelId="{B25D5ED9-68BB-4171-A2FB-AC8BB1BBAD97}">
      <dsp:nvSpPr>
        <dsp:cNvPr id="0" name=""/>
        <dsp:cNvSpPr/>
      </dsp:nvSpPr>
      <dsp:spPr>
        <a:xfrm>
          <a:off x="529568"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51EB3-A049-4579-A809-C27EF24F3700}">
      <dsp:nvSpPr>
        <dsp:cNvPr id="0" name=""/>
        <dsp:cNvSpPr/>
      </dsp:nvSpPr>
      <dsp:spPr>
        <a:xfrm>
          <a:off x="2539770" y="0"/>
          <a:ext cx="2464258"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vi-VN" sz="1400" kern="1200" dirty="0" smtClean="0"/>
            <a:t>Trách nhiệm người đứng đầu: chịu trách nhiệm với TC,ĐK người cử</a:t>
          </a:r>
          <a:endParaRPr lang="en-US" sz="1400" kern="1200" dirty="0"/>
        </a:p>
      </dsp:txBody>
      <dsp:txXfrm>
        <a:off x="2539770" y="1691640"/>
        <a:ext cx="2464258" cy="1691640"/>
      </dsp:txXfrm>
    </dsp:sp>
    <dsp:sp modelId="{C2D931FF-0E44-426E-A7F7-8B96D1D502BC}">
      <dsp:nvSpPr>
        <dsp:cNvPr id="0" name=""/>
        <dsp:cNvSpPr/>
      </dsp:nvSpPr>
      <dsp:spPr>
        <a:xfrm>
          <a:off x="3067754"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857035-C8DE-480A-9001-219699B5F83B}">
      <dsp:nvSpPr>
        <dsp:cNvPr id="0" name=""/>
        <dsp:cNvSpPr/>
      </dsp:nvSpPr>
      <dsp:spPr>
        <a:xfrm>
          <a:off x="5077957" y="0"/>
          <a:ext cx="2464258"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vi-VN" sz="1400" kern="1200" dirty="0" smtClean="0"/>
            <a:t>Trách nhiệm người dự thi/xét</a:t>
          </a:r>
          <a:endParaRPr lang="en-US" sz="1400" kern="1200" dirty="0"/>
        </a:p>
      </dsp:txBody>
      <dsp:txXfrm>
        <a:off x="5077957" y="1691640"/>
        <a:ext cx="2464258" cy="1691640"/>
      </dsp:txXfrm>
    </dsp:sp>
    <dsp:sp modelId="{9D5FCE90-BA9D-4EB0-A6FD-365C534EDF3C}">
      <dsp:nvSpPr>
        <dsp:cNvPr id="0" name=""/>
        <dsp:cNvSpPr/>
      </dsp:nvSpPr>
      <dsp:spPr>
        <a:xfrm>
          <a:off x="5605941"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C8DE7C-00EA-4C4C-ABCB-A99A5A74D811}">
      <dsp:nvSpPr>
        <dsp:cNvPr id="0" name=""/>
        <dsp:cNvSpPr/>
      </dsp:nvSpPr>
      <dsp:spPr>
        <a:xfrm>
          <a:off x="301751" y="3383280"/>
          <a:ext cx="6940296" cy="63436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B637E-4265-4DF4-A963-F5D8A9E0F182}">
      <dsp:nvSpPr>
        <dsp:cNvPr id="0" name=""/>
        <dsp:cNvSpPr/>
      </dsp:nvSpPr>
      <dsp:spPr>
        <a:xfrm>
          <a:off x="1758" y="0"/>
          <a:ext cx="1843589"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Kiến thức chung</a:t>
          </a:r>
          <a:endParaRPr lang="en-US" sz="1900" kern="1200" dirty="0"/>
        </a:p>
      </dsp:txBody>
      <dsp:txXfrm>
        <a:off x="1758" y="1691640"/>
        <a:ext cx="1843589" cy="1691640"/>
      </dsp:txXfrm>
    </dsp:sp>
    <dsp:sp modelId="{039B1A55-D74C-48C7-8E85-B63AA39B2AB6}">
      <dsp:nvSpPr>
        <dsp:cNvPr id="0" name=""/>
        <dsp:cNvSpPr/>
      </dsp:nvSpPr>
      <dsp:spPr>
        <a:xfrm>
          <a:off x="219408"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F34EB-045D-45CF-A619-D09FBD0769F9}">
      <dsp:nvSpPr>
        <dsp:cNvPr id="0" name=""/>
        <dsp:cNvSpPr/>
      </dsp:nvSpPr>
      <dsp:spPr>
        <a:xfrm>
          <a:off x="1900656" y="0"/>
          <a:ext cx="1843589"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Kiến thức chuyên môn nghiệp vụ</a:t>
          </a:r>
          <a:endParaRPr lang="en-US" sz="1900" kern="1200" dirty="0"/>
        </a:p>
      </dsp:txBody>
      <dsp:txXfrm>
        <a:off x="1900656" y="1691640"/>
        <a:ext cx="1843589" cy="1691640"/>
      </dsp:txXfrm>
    </dsp:sp>
    <dsp:sp modelId="{58ADDA47-15CC-44A8-AB2C-4E08DADFC150}">
      <dsp:nvSpPr>
        <dsp:cNvPr id="0" name=""/>
        <dsp:cNvSpPr/>
      </dsp:nvSpPr>
      <dsp:spPr>
        <a:xfrm>
          <a:off x="2118306"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A699E-F2DC-4952-8CFA-2B7CB85969D1}">
      <dsp:nvSpPr>
        <dsp:cNvPr id="0" name=""/>
        <dsp:cNvSpPr/>
      </dsp:nvSpPr>
      <dsp:spPr>
        <a:xfrm>
          <a:off x="3799553" y="0"/>
          <a:ext cx="1843589"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Ngoại ngữ</a:t>
          </a:r>
          <a:endParaRPr lang="en-US" sz="1900" kern="1200" dirty="0"/>
        </a:p>
      </dsp:txBody>
      <dsp:txXfrm>
        <a:off x="3799553" y="1691640"/>
        <a:ext cx="1843589" cy="1691640"/>
      </dsp:txXfrm>
    </dsp:sp>
    <dsp:sp modelId="{DEF6B71D-D51C-4EE9-934E-5083D820EFDF}">
      <dsp:nvSpPr>
        <dsp:cNvPr id="0" name=""/>
        <dsp:cNvSpPr/>
      </dsp:nvSpPr>
      <dsp:spPr>
        <a:xfrm>
          <a:off x="4017203"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4D942-7644-4126-B317-23E91AEF1D45}">
      <dsp:nvSpPr>
        <dsp:cNvPr id="0" name=""/>
        <dsp:cNvSpPr/>
      </dsp:nvSpPr>
      <dsp:spPr>
        <a:xfrm>
          <a:off x="5698451" y="0"/>
          <a:ext cx="1843589"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Tin học</a:t>
          </a:r>
          <a:endParaRPr lang="vi-VN" sz="1900" kern="1200" dirty="0"/>
        </a:p>
      </dsp:txBody>
      <dsp:txXfrm>
        <a:off x="5698451" y="1691640"/>
        <a:ext cx="1843589" cy="1691640"/>
      </dsp:txXfrm>
    </dsp:sp>
    <dsp:sp modelId="{34698A40-00FC-4675-B595-DC06463EA6D9}">
      <dsp:nvSpPr>
        <dsp:cNvPr id="0" name=""/>
        <dsp:cNvSpPr/>
      </dsp:nvSpPr>
      <dsp:spPr>
        <a:xfrm>
          <a:off x="5916101"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767ECA-71A9-49BA-AAC0-BE6D3D67AF37}">
      <dsp:nvSpPr>
        <dsp:cNvPr id="0" name=""/>
        <dsp:cNvSpPr/>
      </dsp:nvSpPr>
      <dsp:spPr>
        <a:xfrm>
          <a:off x="301751" y="3383280"/>
          <a:ext cx="6940296" cy="63436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ADE69-524F-481F-99B0-02399B2F6265}">
      <dsp:nvSpPr>
        <dsp:cNvPr id="0" name=""/>
        <dsp:cNvSpPr/>
      </dsp:nvSpPr>
      <dsp:spPr>
        <a:xfrm>
          <a:off x="1640" y="0"/>
          <a:ext cx="2551897"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vi-VN" sz="1200" kern="1200" dirty="0" smtClean="0"/>
            <a:t>T</a:t>
          </a:r>
          <a:r>
            <a:rPr lang="en-US" sz="1200" kern="1200" dirty="0" smtClean="0"/>
            <a:t>TLT</a:t>
          </a:r>
          <a:r>
            <a:rPr lang="vi-VN" sz="1200" kern="1200" dirty="0" smtClean="0"/>
            <a:t> số 22/2015/TTLT-BGDĐT-BNV ngày 14/9/2015 quy định mã số, TCCDNN GV</a:t>
          </a:r>
          <a:r>
            <a:rPr lang="en-US" sz="1200" kern="1200" dirty="0" smtClean="0"/>
            <a:t>THCS</a:t>
          </a:r>
        </a:p>
        <a:p>
          <a:pPr lvl="0" algn="ctr" defTabSz="533400">
            <a:lnSpc>
              <a:spcPct val="90000"/>
            </a:lnSpc>
            <a:spcBef>
              <a:spcPct val="0"/>
            </a:spcBef>
            <a:spcAft>
              <a:spcPct val="35000"/>
            </a:spcAft>
          </a:pPr>
          <a:r>
            <a:rPr lang="en-US" sz="1200" kern="1200" dirty="0" smtClean="0"/>
            <a:t>HL: 3/11/2015</a:t>
          </a:r>
          <a:endParaRPr lang="en-US" sz="1200" kern="1200" dirty="0"/>
        </a:p>
      </dsp:txBody>
      <dsp:txXfrm>
        <a:off x="1640" y="1691640"/>
        <a:ext cx="2551897" cy="1691640"/>
      </dsp:txXfrm>
    </dsp:sp>
    <dsp:sp modelId="{B92F606C-77A7-4D7D-BA92-2DA48F6A1466}">
      <dsp:nvSpPr>
        <dsp:cNvPr id="0" name=""/>
        <dsp:cNvSpPr/>
      </dsp:nvSpPr>
      <dsp:spPr>
        <a:xfrm>
          <a:off x="573443"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A7DB5-744A-4532-9A41-B212F7A91D4D}">
      <dsp:nvSpPr>
        <dsp:cNvPr id="0" name=""/>
        <dsp:cNvSpPr/>
      </dsp:nvSpPr>
      <dsp:spPr>
        <a:xfrm>
          <a:off x="2630094" y="0"/>
          <a:ext cx="2551897"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vi-VN" sz="1200" kern="1200" dirty="0" smtClean="0"/>
            <a:t>T</a:t>
          </a:r>
          <a:r>
            <a:rPr lang="en-US" sz="1200" kern="1200" dirty="0" smtClean="0"/>
            <a:t>TLT</a:t>
          </a:r>
          <a:r>
            <a:rPr lang="vi-VN" sz="1200" kern="1200" dirty="0" smtClean="0"/>
            <a:t> số </a:t>
          </a:r>
          <a:r>
            <a:rPr lang="en-US" sz="1200" kern="1200" dirty="0" smtClean="0"/>
            <a:t> 2</a:t>
          </a:r>
          <a:r>
            <a:rPr lang="vi-VN" sz="1200" kern="1200" dirty="0" smtClean="0"/>
            <a:t>3/2015/TTLT-BGDĐT-BNV ngày 14/9/2015 quy định mã số, TCCDNN GV</a:t>
          </a:r>
          <a:r>
            <a:rPr lang="en-US" sz="1200" kern="1200" dirty="0" smtClean="0"/>
            <a:t>THPT</a:t>
          </a:r>
        </a:p>
        <a:p>
          <a:pPr lvl="0" algn="ctr" defTabSz="533400">
            <a:lnSpc>
              <a:spcPct val="90000"/>
            </a:lnSpc>
            <a:spcBef>
              <a:spcPct val="0"/>
            </a:spcBef>
            <a:spcAft>
              <a:spcPct val="35000"/>
            </a:spcAft>
          </a:pPr>
          <a:r>
            <a:rPr lang="en-US" sz="1200" kern="1200" dirty="0" smtClean="0"/>
            <a:t>HL: 3/11/2015</a:t>
          </a:r>
          <a:endParaRPr lang="en-US" sz="1200" kern="1200" dirty="0"/>
        </a:p>
      </dsp:txBody>
      <dsp:txXfrm>
        <a:off x="2630094" y="1691640"/>
        <a:ext cx="2551897" cy="1691640"/>
      </dsp:txXfrm>
    </dsp:sp>
    <dsp:sp modelId="{A562EB90-4A00-4388-8191-DF5E857183F2}">
      <dsp:nvSpPr>
        <dsp:cNvPr id="0" name=""/>
        <dsp:cNvSpPr/>
      </dsp:nvSpPr>
      <dsp:spPr>
        <a:xfrm>
          <a:off x="3201898"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29CC3D-A1DE-40D8-B571-D76B7004678D}">
      <dsp:nvSpPr>
        <dsp:cNvPr id="0" name=""/>
        <dsp:cNvSpPr/>
      </dsp:nvSpPr>
      <dsp:spPr>
        <a:xfrm>
          <a:off x="5258549" y="0"/>
          <a:ext cx="2551897" cy="4229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vi-VN" sz="1200" kern="1200" dirty="0" smtClean="0"/>
            <a:t>T</a:t>
          </a:r>
          <a:r>
            <a:rPr lang="en-US" sz="1200" kern="1200" dirty="0" smtClean="0"/>
            <a:t>TLT</a:t>
          </a:r>
          <a:r>
            <a:rPr lang="vi-VN" sz="1200" kern="1200" dirty="0" smtClean="0"/>
            <a:t> số </a:t>
          </a:r>
          <a:r>
            <a:rPr lang="en-US" sz="1200" kern="1200" dirty="0" smtClean="0"/>
            <a:t>20</a:t>
          </a:r>
          <a:r>
            <a:rPr lang="vi-VN" sz="1200" kern="1200" dirty="0" smtClean="0"/>
            <a:t>,2</a:t>
          </a:r>
          <a:r>
            <a:rPr lang="en-US" sz="1200" kern="1200" dirty="0" smtClean="0"/>
            <a:t>1</a:t>
          </a:r>
          <a:r>
            <a:rPr lang="vi-VN" sz="1200" kern="1200" dirty="0" smtClean="0"/>
            <a:t>/2015/TTLT-BGDĐT-BNV ngày 14/9/2015 quy định mã số, TCCDNN GV</a:t>
          </a:r>
          <a:r>
            <a:rPr lang="en-US" sz="1200" kern="1200" dirty="0" smtClean="0"/>
            <a:t> MN, TH</a:t>
          </a:r>
        </a:p>
        <a:p>
          <a:pPr lvl="0" algn="ctr" defTabSz="533400">
            <a:lnSpc>
              <a:spcPct val="90000"/>
            </a:lnSpc>
            <a:spcBef>
              <a:spcPct val="0"/>
            </a:spcBef>
            <a:spcAft>
              <a:spcPct val="35000"/>
            </a:spcAft>
          </a:pPr>
          <a:r>
            <a:rPr lang="en-US" sz="1200" kern="1200" dirty="0" smtClean="0"/>
            <a:t>HL: 11/2015</a:t>
          </a:r>
          <a:endParaRPr lang="en-US" sz="1200" kern="1200" dirty="0"/>
        </a:p>
      </dsp:txBody>
      <dsp:txXfrm>
        <a:off x="5258549" y="1691640"/>
        <a:ext cx="2551897" cy="1691640"/>
      </dsp:txXfrm>
    </dsp:sp>
    <dsp:sp modelId="{C43F262D-9EF4-4BFC-A6BF-FF5D6D49EB13}">
      <dsp:nvSpPr>
        <dsp:cNvPr id="0" name=""/>
        <dsp:cNvSpPr/>
      </dsp:nvSpPr>
      <dsp:spPr>
        <a:xfrm>
          <a:off x="5830352" y="253746"/>
          <a:ext cx="1408290" cy="140829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D3265-261F-4412-B908-5C08BE679B9E}">
      <dsp:nvSpPr>
        <dsp:cNvPr id="0" name=""/>
        <dsp:cNvSpPr/>
      </dsp:nvSpPr>
      <dsp:spPr>
        <a:xfrm>
          <a:off x="312483" y="3383280"/>
          <a:ext cx="7187120" cy="63436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5C7C7-7628-4ABF-A6F1-FD0B5E573BE2}">
      <dsp:nvSpPr>
        <dsp:cNvPr id="0" name=""/>
        <dsp:cNvSpPr/>
      </dsp:nvSpPr>
      <dsp:spPr>
        <a:xfrm rot="5400000">
          <a:off x="4658110" y="-1486525"/>
          <a:ext cx="915203" cy="482331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i="0" kern="1200" dirty="0" smtClean="0"/>
            <a:t>TT s</a:t>
          </a:r>
          <a:r>
            <a:rPr lang="vi-VN" sz="1600" i="0" kern="1200" dirty="0" smtClean="0"/>
            <a:t>ố: </a:t>
          </a:r>
          <a:r>
            <a:rPr lang="en-US" sz="1600" i="0" kern="1200" dirty="0" smtClean="0"/>
            <a:t>15/2012/TT-BNV</a:t>
          </a:r>
          <a:r>
            <a:rPr lang="vi-VN" sz="1600" i="0" kern="1200" dirty="0" smtClean="0"/>
            <a:t>, </a:t>
          </a:r>
          <a:endParaRPr lang="en-US" sz="1600" i="0" kern="1200" dirty="0"/>
        </a:p>
        <a:p>
          <a:pPr marL="171450" lvl="1" indent="-171450" algn="l" defTabSz="711200">
            <a:lnSpc>
              <a:spcPct val="90000"/>
            </a:lnSpc>
            <a:spcBef>
              <a:spcPct val="0"/>
            </a:spcBef>
            <a:spcAft>
              <a:spcPct val="15000"/>
            </a:spcAft>
            <a:buChar char="••"/>
          </a:pPr>
          <a:r>
            <a:rPr lang="vi-VN" sz="1600" i="0" kern="1200" dirty="0" smtClean="0"/>
            <a:t>ngày </a:t>
          </a:r>
          <a:r>
            <a:rPr lang="en-US" sz="1600" i="0" kern="1200" dirty="0" smtClean="0"/>
            <a:t>25</a:t>
          </a:r>
          <a:r>
            <a:rPr lang="vi-VN" sz="1600" i="0" kern="1200" dirty="0" smtClean="0"/>
            <a:t> tháng </a:t>
          </a:r>
          <a:r>
            <a:rPr lang="en-US" sz="1600" i="0" kern="1200" dirty="0" smtClean="0"/>
            <a:t>12</a:t>
          </a:r>
          <a:r>
            <a:rPr lang="vi-VN" sz="1600" i="0" kern="1200" dirty="0" smtClean="0"/>
            <a:t> năm </a:t>
          </a:r>
          <a:r>
            <a:rPr lang="en-US" sz="1600" i="0" kern="1200" dirty="0" smtClean="0"/>
            <a:t>2012</a:t>
          </a:r>
          <a:endParaRPr lang="en-US" sz="1600" i="0" kern="1200" dirty="0"/>
        </a:p>
        <a:p>
          <a:pPr marL="171450" lvl="1" indent="-171450" algn="l" defTabSz="711200">
            <a:lnSpc>
              <a:spcPct val="90000"/>
            </a:lnSpc>
            <a:spcBef>
              <a:spcPct val="0"/>
            </a:spcBef>
            <a:spcAft>
              <a:spcPct val="15000"/>
            </a:spcAft>
            <a:buChar char="••"/>
          </a:pPr>
          <a:endParaRPr lang="en-US" sz="1600" kern="1200" dirty="0"/>
        </a:p>
      </dsp:txBody>
      <dsp:txXfrm rot="-5400000">
        <a:off x="2704054" y="512208"/>
        <a:ext cx="4778640" cy="825849"/>
      </dsp:txXfrm>
    </dsp:sp>
    <dsp:sp modelId="{9F5B6EE4-EE10-4113-BE91-A4AF74F3FA9C}">
      <dsp:nvSpPr>
        <dsp:cNvPr id="0" name=""/>
        <dsp:cNvSpPr/>
      </dsp:nvSpPr>
      <dsp:spPr>
        <a:xfrm>
          <a:off x="0" y="1236"/>
          <a:ext cx="2713115" cy="18242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i="0" kern="1200" dirty="0" smtClean="0"/>
            <a:t>T</a:t>
          </a:r>
          <a:r>
            <a:rPr lang="vi-VN" sz="1800" i="0" kern="1200" dirty="0" smtClean="0"/>
            <a:t>uyển dụng, ký kết </a:t>
          </a:r>
          <a:r>
            <a:rPr lang="en-US" sz="1800" i="0" kern="1200" dirty="0" smtClean="0"/>
            <a:t>HĐ</a:t>
          </a:r>
          <a:r>
            <a:rPr lang="vi-VN" sz="1800" i="0" kern="1200" dirty="0" smtClean="0"/>
            <a:t> </a:t>
          </a:r>
          <a:r>
            <a:rPr lang="en-US" sz="1800" i="0" kern="1200" dirty="0" smtClean="0"/>
            <a:t>l</a:t>
          </a:r>
          <a:r>
            <a:rPr lang="vi-VN" sz="1800" i="0" kern="1200" dirty="0" smtClean="0"/>
            <a:t>àm việc và đền bù chi ph</a:t>
          </a:r>
          <a:r>
            <a:rPr lang="en-US" sz="1800" i="0" kern="1200" dirty="0" smtClean="0"/>
            <a:t>í  ĐT, BD </a:t>
          </a:r>
          <a:r>
            <a:rPr lang="vi-VN" sz="1800" i="0" kern="1200" dirty="0" smtClean="0"/>
            <a:t>viên chứ</a:t>
          </a:r>
          <a:r>
            <a:rPr lang="en-US" sz="1800" i="0" kern="1200" dirty="0" smtClean="0"/>
            <a:t>c,</a:t>
          </a:r>
        </a:p>
        <a:p>
          <a:pPr lvl="0" algn="ctr" defTabSz="2844800">
            <a:lnSpc>
              <a:spcPct val="90000"/>
            </a:lnSpc>
            <a:spcBef>
              <a:spcPct val="0"/>
            </a:spcBef>
            <a:spcAft>
              <a:spcPct val="35000"/>
            </a:spcAft>
          </a:pPr>
          <a:endParaRPr lang="en-US" sz="1800" i="0" kern="1200" dirty="0"/>
        </a:p>
      </dsp:txBody>
      <dsp:txXfrm>
        <a:off x="89051" y="90287"/>
        <a:ext cx="2535013" cy="1646116"/>
      </dsp:txXfrm>
    </dsp:sp>
    <dsp:sp modelId="{FA38B002-5FB2-44FA-8625-0FF0B7262306}">
      <dsp:nvSpPr>
        <dsp:cNvPr id="0" name=""/>
        <dsp:cNvSpPr/>
      </dsp:nvSpPr>
      <dsp:spPr>
        <a:xfrm rot="5400000">
          <a:off x="4567212" y="40640"/>
          <a:ext cx="1125142"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en-US"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vi-VN" sz="1600" i="0" kern="1200" dirty="0" smtClean="0"/>
            <a:t> </a:t>
          </a:r>
          <a:r>
            <a:rPr lang="en-US" sz="1600" i="0" kern="1200" dirty="0" smtClean="0"/>
            <a:t>TT s</a:t>
          </a:r>
          <a:r>
            <a:rPr lang="vi-VN" sz="1600" i="0" kern="1200" dirty="0" smtClean="0"/>
            <a:t>ố: </a:t>
          </a:r>
          <a:r>
            <a:rPr lang="en-US" sz="1600" i="0" kern="1200" dirty="0" smtClean="0"/>
            <a:t>16/2012</a:t>
          </a:r>
          <a:r>
            <a:rPr lang="vi-VN" sz="1600" i="0" kern="1200" dirty="0" smtClean="0"/>
            <a:t>/</a:t>
          </a:r>
          <a:r>
            <a:rPr lang="en-US" sz="1600" i="0" kern="1200" dirty="0" smtClean="0"/>
            <a:t>TT-BNV</a:t>
          </a:r>
        </a:p>
        <a:p>
          <a:pPr marL="171450" lvl="1" indent="0" algn="l" defTabSz="711200">
            <a:lnSpc>
              <a:spcPct val="90000"/>
            </a:lnSpc>
            <a:spcBef>
              <a:spcPct val="0"/>
            </a:spcBef>
            <a:spcAft>
              <a:spcPct val="15000"/>
            </a:spcAft>
            <a:buChar char="••"/>
          </a:pPr>
          <a:r>
            <a:rPr lang="vi-VN" sz="1600" i="0" kern="1200" dirty="0" smtClean="0"/>
            <a:t>ngày </a:t>
          </a:r>
          <a:r>
            <a:rPr lang="en-US" sz="1600" i="0" kern="1200" dirty="0" smtClean="0"/>
            <a:t>28</a:t>
          </a:r>
          <a:r>
            <a:rPr lang="vi-VN" sz="1600" i="0" kern="1200" dirty="0" smtClean="0"/>
            <a:t> tháng 12 năm 201</a:t>
          </a:r>
          <a:r>
            <a:rPr lang="en-US" sz="1600" i="0" kern="1200" dirty="0" smtClean="0"/>
            <a:t>2</a:t>
          </a:r>
          <a:endParaRPr lang="en-US" sz="1600" kern="1200" dirty="0"/>
        </a:p>
        <a:p>
          <a:pPr marL="171450" lvl="1" indent="0" algn="l" defTabSz="711200">
            <a:lnSpc>
              <a:spcPct val="90000"/>
            </a:lnSpc>
            <a:spcBef>
              <a:spcPct val="0"/>
            </a:spcBef>
            <a:spcAft>
              <a:spcPct val="15000"/>
            </a:spcAft>
            <a:buChar char="••"/>
          </a:pPr>
          <a:endParaRPr lang="en-US" sz="1600" i="0" kern="1200" dirty="0"/>
        </a:p>
        <a:p>
          <a:pPr marL="171450" lvl="1" indent="0" algn="l" defTabSz="711200">
            <a:lnSpc>
              <a:spcPct val="90000"/>
            </a:lnSpc>
            <a:spcBef>
              <a:spcPct val="0"/>
            </a:spcBef>
            <a:spcAft>
              <a:spcPct val="15000"/>
            </a:spcAft>
            <a:buChar char="••"/>
          </a:pPr>
          <a:endParaRPr lang="en-US" sz="1600" kern="1200" dirty="0"/>
        </a:p>
        <a:p>
          <a:pPr marL="171450" lvl="1" indent="0" algn="l" defTabSz="711200">
            <a:lnSpc>
              <a:spcPct val="90000"/>
            </a:lnSpc>
            <a:spcBef>
              <a:spcPct val="0"/>
            </a:spcBef>
            <a:spcAft>
              <a:spcPct val="15000"/>
            </a:spcAft>
            <a:buChar char="••"/>
          </a:pPr>
          <a:endParaRPr lang="en-US" sz="1600" kern="1200" dirty="0"/>
        </a:p>
      </dsp:txBody>
      <dsp:txXfrm rot="-5400000">
        <a:off x="2715768" y="1947010"/>
        <a:ext cx="4773107" cy="1015292"/>
      </dsp:txXfrm>
    </dsp:sp>
    <dsp:sp modelId="{2713CDAF-48BE-4A3A-AACF-7D59A5C1AF55}">
      <dsp:nvSpPr>
        <dsp:cNvPr id="0" name=""/>
        <dsp:cNvSpPr/>
      </dsp:nvSpPr>
      <dsp:spPr>
        <a:xfrm>
          <a:off x="0" y="1882654"/>
          <a:ext cx="2715768" cy="11440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a:lnSpc>
              <a:spcPct val="90000"/>
            </a:lnSpc>
            <a:spcBef>
              <a:spcPct val="0"/>
            </a:spcBef>
            <a:spcAft>
              <a:spcPct val="35000"/>
            </a:spcAft>
          </a:pPr>
          <a:endParaRPr lang="en-US" sz="900" kern="1200" dirty="0" smtClean="0"/>
        </a:p>
        <a:p>
          <a:pPr lvl="0" algn="ctr" defTabSz="400050">
            <a:lnSpc>
              <a:spcPct val="90000"/>
            </a:lnSpc>
            <a:spcBef>
              <a:spcPct val="0"/>
            </a:spcBef>
            <a:spcAft>
              <a:spcPct val="35000"/>
            </a:spcAft>
          </a:pPr>
          <a:endParaRPr lang="en-US" sz="1600" kern="1200" dirty="0" smtClean="0"/>
        </a:p>
        <a:p>
          <a:pPr lvl="0" algn="ctr" defTabSz="400050">
            <a:lnSpc>
              <a:spcPct val="90000"/>
            </a:lnSpc>
            <a:spcBef>
              <a:spcPct val="0"/>
            </a:spcBef>
            <a:spcAft>
              <a:spcPct val="35000"/>
            </a:spcAft>
          </a:pPr>
          <a:endParaRPr lang="en-US" sz="1600" kern="1200" dirty="0" smtClean="0"/>
        </a:p>
        <a:p>
          <a:pPr lvl="0" algn="ctr" defTabSz="400050">
            <a:lnSpc>
              <a:spcPct val="90000"/>
            </a:lnSpc>
            <a:spcBef>
              <a:spcPct val="0"/>
            </a:spcBef>
            <a:spcAft>
              <a:spcPct val="35000"/>
            </a:spcAft>
          </a:pPr>
          <a:r>
            <a:rPr lang="en-US" sz="1600" kern="1200" dirty="0" smtClean="0"/>
            <a:t>Quy chế thi/xét tuyển/thăng hạng viên</a:t>
          </a:r>
          <a:r>
            <a:rPr lang="vi-VN" sz="1600" kern="1200" dirty="0" smtClean="0"/>
            <a:t> chức.</a:t>
          </a:r>
          <a:endParaRPr lang="en-US" sz="1600" kern="1200" dirty="0" smtClean="0"/>
        </a:p>
        <a:p>
          <a:pPr lvl="0" algn="ctr" defTabSz="400050">
            <a:lnSpc>
              <a:spcPct val="90000"/>
            </a:lnSpc>
            <a:spcBef>
              <a:spcPct val="0"/>
            </a:spcBef>
            <a:spcAft>
              <a:spcPct val="35000"/>
            </a:spcAft>
          </a:pPr>
          <a:endParaRPr lang="en-US" sz="1600" kern="1200" dirty="0" smtClean="0"/>
        </a:p>
        <a:p>
          <a:pPr lvl="0" algn="ctr" defTabSz="400050">
            <a:lnSpc>
              <a:spcPct val="90000"/>
            </a:lnSpc>
            <a:spcBef>
              <a:spcPct val="0"/>
            </a:spcBef>
            <a:spcAft>
              <a:spcPct val="35000"/>
            </a:spcAft>
          </a:pPr>
          <a:endParaRPr lang="en-US" sz="1600" kern="1200" dirty="0"/>
        </a:p>
      </dsp:txBody>
      <dsp:txXfrm>
        <a:off x="55846" y="1938500"/>
        <a:ext cx="2604076" cy="1032312"/>
      </dsp:txXfrm>
    </dsp:sp>
    <dsp:sp modelId="{19B87D04-68FC-40C5-AFEA-E35A4ACD1419}">
      <dsp:nvSpPr>
        <dsp:cNvPr id="0" name=""/>
        <dsp:cNvSpPr/>
      </dsp:nvSpPr>
      <dsp:spPr>
        <a:xfrm rot="5400000">
          <a:off x="4672182" y="1241845"/>
          <a:ext cx="915203" cy="48280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i="0" kern="1200" dirty="0" smtClean="0"/>
            <a:t>TT số: 19/2014/TT-BNV</a:t>
          </a:r>
          <a:endParaRPr lang="en-US" sz="1600" i="0" kern="1200" dirty="0"/>
        </a:p>
        <a:p>
          <a:pPr marL="171450" lvl="1" indent="-171450" algn="l" defTabSz="711200">
            <a:lnSpc>
              <a:spcPct val="90000"/>
            </a:lnSpc>
            <a:spcBef>
              <a:spcPct val="0"/>
            </a:spcBef>
            <a:spcAft>
              <a:spcPct val="15000"/>
            </a:spcAft>
            <a:buChar char="••"/>
          </a:pPr>
          <a:r>
            <a:rPr lang="en-US" sz="1600" i="0" kern="1200" dirty="0" smtClean="0"/>
            <a:t>, ngày 04 tháng 12 năm 2014</a:t>
          </a:r>
          <a:endParaRPr lang="en-US" sz="1600" i="0" kern="1200" dirty="0"/>
        </a:p>
        <a:p>
          <a:pPr marL="171450" lvl="1" indent="-171450" algn="l" defTabSz="711200">
            <a:lnSpc>
              <a:spcPct val="90000"/>
            </a:lnSpc>
            <a:spcBef>
              <a:spcPct val="0"/>
            </a:spcBef>
            <a:spcAft>
              <a:spcPct val="15000"/>
            </a:spcAft>
            <a:buChar char="••"/>
          </a:pPr>
          <a:endParaRPr lang="en-US" sz="1600" kern="1200" dirty="0"/>
        </a:p>
      </dsp:txBody>
      <dsp:txXfrm rot="-5400000">
        <a:off x="2715768" y="3242937"/>
        <a:ext cx="4783355" cy="825849"/>
      </dsp:txXfrm>
    </dsp:sp>
    <dsp:sp modelId="{98DBC26B-01F4-430C-ADDF-30F87E0C5DA4}">
      <dsp:nvSpPr>
        <dsp:cNvPr id="0" name=""/>
        <dsp:cNvSpPr/>
      </dsp:nvSpPr>
      <dsp:spPr>
        <a:xfrm>
          <a:off x="0" y="3083859"/>
          <a:ext cx="2715768" cy="11440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US" sz="1600" i="0" kern="1200" dirty="0" smtClean="0"/>
        </a:p>
        <a:p>
          <a:pPr lvl="0" algn="ctr" defTabSz="711200">
            <a:lnSpc>
              <a:spcPct val="90000"/>
            </a:lnSpc>
            <a:spcBef>
              <a:spcPct val="0"/>
            </a:spcBef>
            <a:spcAft>
              <a:spcPct val="35000"/>
            </a:spcAft>
          </a:pPr>
          <a:r>
            <a:rPr lang="en-US" sz="1600" i="0" kern="1200" dirty="0" smtClean="0"/>
            <a:t>Hướng </a:t>
          </a:r>
          <a:r>
            <a:rPr lang="vi-VN" sz="1600" i="0" kern="1200" dirty="0" smtClean="0"/>
            <a:t>dẫn</a:t>
          </a:r>
          <a:r>
            <a:rPr lang="en-US" sz="1600" i="0" kern="1200" dirty="0" smtClean="0"/>
            <a:t> công tác</a:t>
          </a:r>
          <a:r>
            <a:rPr lang="vi-VN" sz="1600" i="0" kern="1200" dirty="0" smtClean="0"/>
            <a:t> </a:t>
          </a:r>
          <a:r>
            <a:rPr lang="en-US" sz="1600" i="0" kern="1200" dirty="0" smtClean="0"/>
            <a:t>ĐT, BD</a:t>
          </a:r>
          <a:r>
            <a:rPr lang="vi-VN" sz="1600" i="0" kern="1200" dirty="0" smtClean="0"/>
            <a:t> viên chức</a:t>
          </a:r>
          <a:r>
            <a:rPr lang="vi-VN" sz="1000" i="0" kern="1200" dirty="0" smtClean="0"/>
            <a:t>.</a:t>
          </a:r>
          <a:endParaRPr lang="en-US" sz="1000" i="0" kern="1200" dirty="0" smtClean="0"/>
        </a:p>
        <a:p>
          <a:pPr lvl="0" algn="ctr" defTabSz="711200">
            <a:lnSpc>
              <a:spcPct val="90000"/>
            </a:lnSpc>
            <a:spcBef>
              <a:spcPct val="0"/>
            </a:spcBef>
            <a:spcAft>
              <a:spcPct val="35000"/>
            </a:spcAft>
          </a:pPr>
          <a:endParaRPr lang="en-US" sz="1000" kern="1200" dirty="0" smtClean="0"/>
        </a:p>
        <a:p>
          <a:pPr lvl="0" algn="ctr" defTabSz="711200">
            <a:lnSpc>
              <a:spcPct val="90000"/>
            </a:lnSpc>
            <a:spcBef>
              <a:spcPct val="0"/>
            </a:spcBef>
            <a:spcAft>
              <a:spcPct val="35000"/>
            </a:spcAft>
          </a:pPr>
          <a:endParaRPr lang="en-US" sz="1000" kern="1200" dirty="0"/>
        </a:p>
      </dsp:txBody>
      <dsp:txXfrm>
        <a:off x="55846" y="3139705"/>
        <a:ext cx="2604076" cy="1032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2E48-130D-4DC8-932F-22B7AF53E584}">
      <dsp:nvSpPr>
        <dsp:cNvPr id="0" name=""/>
        <dsp:cNvSpPr/>
      </dsp:nvSpPr>
      <dsp:spPr>
        <a:xfrm>
          <a:off x="0" y="0"/>
          <a:ext cx="3705597" cy="422910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HD triển khai TCCD</a:t>
          </a:r>
          <a:endParaRPr lang="en-US" sz="2000" kern="1200" dirty="0"/>
        </a:p>
      </dsp:txBody>
      <dsp:txXfrm rot="16200000">
        <a:off x="-1363371" y="1363371"/>
        <a:ext cx="3467862" cy="741119"/>
      </dsp:txXfrm>
    </dsp:sp>
    <dsp:sp modelId="{BF08EB77-0E01-4C4C-B0A6-8EDBE881F529}">
      <dsp:nvSpPr>
        <dsp:cNvPr id="0" name=""/>
        <dsp:cNvSpPr/>
      </dsp:nvSpPr>
      <dsp:spPr>
        <a:xfrm>
          <a:off x="741119" y="0"/>
          <a:ext cx="2760669" cy="42291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                       CV Số:  521 /BGDĐT-NGCBQLCSGD, ngày 3/2/2016  </a:t>
          </a:r>
          <a:endParaRPr lang="en-US" sz="2800" kern="1200" dirty="0"/>
        </a:p>
      </dsp:txBody>
      <dsp:txXfrm>
        <a:off x="741119" y="0"/>
        <a:ext cx="2760669" cy="4229100"/>
      </dsp:txXfrm>
    </dsp:sp>
    <dsp:sp modelId="{53ADED23-8470-4B80-8B12-E0E15D57085D}">
      <dsp:nvSpPr>
        <dsp:cNvPr id="0" name=""/>
        <dsp:cNvSpPr/>
      </dsp:nvSpPr>
      <dsp:spPr>
        <a:xfrm>
          <a:off x="3838202" y="0"/>
          <a:ext cx="3705597" cy="422910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t>Quy đổi trình độ NN, TH </a:t>
          </a:r>
          <a:endParaRPr lang="en-US" sz="2000" kern="1200" dirty="0"/>
        </a:p>
      </dsp:txBody>
      <dsp:txXfrm rot="16200000">
        <a:off x="2474831" y="1363371"/>
        <a:ext cx="3467862" cy="741119"/>
      </dsp:txXfrm>
    </dsp:sp>
    <dsp:sp modelId="{876321B9-4C59-4FB6-A49A-7425C04B7ACE}">
      <dsp:nvSpPr>
        <dsp:cNvPr id="0" name=""/>
        <dsp:cNvSpPr/>
      </dsp:nvSpPr>
      <dsp:spPr>
        <a:xfrm rot="5400000">
          <a:off x="3544757" y="3344798"/>
          <a:ext cx="621037" cy="55583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2F640-D92E-4442-87CE-2521B4958F48}">
      <dsp:nvSpPr>
        <dsp:cNvPr id="0" name=""/>
        <dsp:cNvSpPr/>
      </dsp:nvSpPr>
      <dsp:spPr>
        <a:xfrm>
          <a:off x="4579322" y="0"/>
          <a:ext cx="2760669" cy="42291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kern="1200" dirty="0" smtClean="0"/>
            <a:t>                                    CV số 3755/BGD ĐT- GDTX,  ngày 3/8/2016</a:t>
          </a:r>
          <a:endParaRPr lang="en-US" sz="2800" kern="1200" dirty="0"/>
        </a:p>
      </dsp:txBody>
      <dsp:txXfrm>
        <a:off x="4579322" y="0"/>
        <a:ext cx="2760669" cy="4229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83408-68B4-44AE-8C63-BB7F9A418E49}">
      <dsp:nvSpPr>
        <dsp:cNvPr id="0" name=""/>
        <dsp:cNvSpPr/>
      </dsp:nvSpPr>
      <dsp:spPr>
        <a:xfrm rot="5400000">
          <a:off x="4605105" y="-1454374"/>
          <a:ext cx="1828755" cy="51948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sv-SE" sz="2300" kern="1200" dirty="0" smtClean="0">
              <a:latin typeface="Times New Roman" pitchFamily="18" charset="0"/>
              <a:cs typeface="Times New Roman" pitchFamily="18" charset="0"/>
            </a:rPr>
            <a:t>Mã số (ngạch sang hạng) </a:t>
          </a:r>
          <a:endParaRPr lang="en-US" sz="2300" kern="1200" dirty="0"/>
        </a:p>
        <a:p>
          <a:pPr marL="228600" lvl="1" indent="-228600" algn="l" defTabSz="1022350">
            <a:lnSpc>
              <a:spcPct val="90000"/>
            </a:lnSpc>
            <a:spcBef>
              <a:spcPct val="0"/>
            </a:spcBef>
            <a:spcAft>
              <a:spcPct val="15000"/>
            </a:spcAft>
            <a:buChar char="••"/>
          </a:pPr>
          <a:r>
            <a:rPr lang="sv-SE" sz="2300" kern="1200" dirty="0" smtClean="0">
              <a:latin typeface="Times New Roman" pitchFamily="18" charset="0"/>
              <a:cs typeface="Times New Roman" pitchFamily="18" charset="0"/>
            </a:rPr>
            <a:t>Tiêu chuẩn chức danh nghề nghiệp </a:t>
          </a:r>
        </a:p>
        <a:p>
          <a:pPr marL="228600" lvl="1" indent="-228600" algn="l" defTabSz="1022350">
            <a:lnSpc>
              <a:spcPct val="90000"/>
            </a:lnSpc>
            <a:spcBef>
              <a:spcPct val="0"/>
            </a:spcBef>
            <a:spcAft>
              <a:spcPct val="15000"/>
            </a:spcAft>
            <a:buChar char="••"/>
          </a:pPr>
          <a:r>
            <a:rPr lang="sv-SE" sz="2300" kern="1200" dirty="0" smtClean="0">
              <a:latin typeface="Times New Roman" pitchFamily="18" charset="0"/>
              <a:cs typeface="Times New Roman" pitchFamily="18" charset="0"/>
            </a:rPr>
            <a:t>Bổ nhiệm, xếp lương theo chức danh nghề nghiệp</a:t>
          </a:r>
          <a:endParaRPr lang="en-US" sz="2300" kern="1200" dirty="0" smtClean="0">
            <a:latin typeface="Times New Roman" pitchFamily="18" charset="0"/>
            <a:cs typeface="Times New Roman" pitchFamily="18" charset="0"/>
          </a:endParaRPr>
        </a:p>
      </dsp:txBody>
      <dsp:txXfrm rot="-5400000">
        <a:off x="2922079" y="317924"/>
        <a:ext cx="5105535" cy="1650211"/>
      </dsp:txXfrm>
    </dsp:sp>
    <dsp:sp modelId="{7558C181-4349-4E02-AAB5-CE6F3A344018}">
      <dsp:nvSpPr>
        <dsp:cNvPr id="0" name=""/>
        <dsp:cNvSpPr/>
      </dsp:nvSpPr>
      <dsp:spPr>
        <a:xfrm>
          <a:off x="0" y="57"/>
          <a:ext cx="2922079" cy="2285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sv-SE" sz="3600" kern="1200" dirty="0" smtClean="0">
              <a:latin typeface="Times New Roman" pitchFamily="18" charset="0"/>
              <a:cs typeface="Times New Roman" pitchFamily="18" charset="0"/>
            </a:rPr>
            <a:t>Phạm vi điều chỉnh: điều 1 khoản 1</a:t>
          </a:r>
          <a:endParaRPr lang="en-US" sz="3600" kern="1200" dirty="0"/>
        </a:p>
      </dsp:txBody>
      <dsp:txXfrm>
        <a:off x="111591" y="111648"/>
        <a:ext cx="2698897" cy="2062762"/>
      </dsp:txXfrm>
    </dsp:sp>
    <dsp:sp modelId="{02051811-CC2A-44D8-9466-3D36A62240F4}">
      <dsp:nvSpPr>
        <dsp:cNvPr id="0" name=""/>
        <dsp:cNvSpPr/>
      </dsp:nvSpPr>
      <dsp:spPr>
        <a:xfrm rot="5400000">
          <a:off x="4605105" y="945866"/>
          <a:ext cx="1828755" cy="519480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sv-SE" sz="2300" kern="1200" dirty="0" smtClean="0">
              <a:latin typeface="Times New Roman" pitchFamily="18" charset="0"/>
              <a:cs typeface="Times New Roman" pitchFamily="18" charset="0"/>
            </a:rPr>
            <a:t>GV (MN, TH, THCS, THPT, ĐH) trong các cơ sở GD công lập</a:t>
          </a:r>
          <a:endParaRPr lang="en-US" sz="2300" kern="1200" dirty="0"/>
        </a:p>
      </dsp:txBody>
      <dsp:txXfrm rot="-5400000">
        <a:off x="2922079" y="2718164"/>
        <a:ext cx="5105535" cy="1650211"/>
      </dsp:txXfrm>
    </dsp:sp>
    <dsp:sp modelId="{42F8A27D-F74C-4265-979D-8BBCF2A83C02}">
      <dsp:nvSpPr>
        <dsp:cNvPr id="0" name=""/>
        <dsp:cNvSpPr/>
      </dsp:nvSpPr>
      <dsp:spPr>
        <a:xfrm>
          <a:off x="0" y="2400298"/>
          <a:ext cx="2922079" cy="22859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sv-SE" sz="3600" kern="1200" dirty="0" smtClean="0">
              <a:latin typeface="Times New Roman" pitchFamily="18" charset="0"/>
              <a:cs typeface="Times New Roman" pitchFamily="18" charset="0"/>
            </a:rPr>
            <a:t>Đối tượng áp dụng: điều 1 khoản 2</a:t>
          </a:r>
          <a:endParaRPr lang="en-US" sz="3600" kern="1200" dirty="0"/>
        </a:p>
      </dsp:txBody>
      <dsp:txXfrm>
        <a:off x="111591" y="2511889"/>
        <a:ext cx="2698897" cy="2062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7EAAE-1D82-481B-9A3E-94376B3D3823}">
      <dsp:nvSpPr>
        <dsp:cNvPr id="0" name=""/>
        <dsp:cNvSpPr/>
      </dsp:nvSpPr>
      <dsp:spPr>
        <a:xfrm>
          <a:off x="657" y="931411"/>
          <a:ext cx="2829147" cy="33949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n-US" sz="1800" kern="1200" dirty="0" smtClean="0">
              <a:latin typeface="Times New Roman" pitchFamily="18" charset="0"/>
              <a:cs typeface="Times New Roman" pitchFamily="18" charset="0"/>
            </a:rPr>
            <a:t>Quyết định số 202/TCCP-VC ngày 08/6/1994 </a:t>
          </a:r>
          <a:endParaRPr lang="en-US" sz="1800" kern="1200" dirty="0"/>
        </a:p>
      </dsp:txBody>
      <dsp:txXfrm rot="16200000">
        <a:off x="-1108368" y="2040437"/>
        <a:ext cx="2783881" cy="565829"/>
      </dsp:txXfrm>
    </dsp:sp>
    <dsp:sp modelId="{72DD36EC-9762-4219-B9FD-DC86BD826554}">
      <dsp:nvSpPr>
        <dsp:cNvPr id="0" name=""/>
        <dsp:cNvSpPr/>
      </dsp:nvSpPr>
      <dsp:spPr>
        <a:xfrm>
          <a:off x="566487" y="931411"/>
          <a:ext cx="2107715" cy="3394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tiêu chuẩn nghiệp vụ của các ngạch công chức ngành Giáo dục và </a:t>
          </a:r>
          <a:r>
            <a:rPr lang="en-US" sz="2400" kern="1200" dirty="0" err="1" smtClean="0">
              <a:latin typeface="Times New Roman" pitchFamily="18" charset="0"/>
              <a:cs typeface="Times New Roman" pitchFamily="18" charset="0"/>
            </a:rPr>
            <a:t>Ðào</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tạo</a:t>
          </a:r>
          <a:endParaRPr lang="en-US" sz="2400" kern="1200" dirty="0"/>
        </a:p>
      </dsp:txBody>
      <dsp:txXfrm>
        <a:off x="566487" y="931411"/>
        <a:ext cx="2107715" cy="3394977"/>
      </dsp:txXfrm>
    </dsp:sp>
    <dsp:sp modelId="{96DD88E7-2C97-4166-A910-CAE95128179F}">
      <dsp:nvSpPr>
        <dsp:cNvPr id="0" name=""/>
        <dsp:cNvSpPr/>
      </dsp:nvSpPr>
      <dsp:spPr>
        <a:xfrm>
          <a:off x="2928825" y="931411"/>
          <a:ext cx="2829147" cy="33949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vi-VN" sz="1800" kern="1200" dirty="0" smtClean="0">
              <a:latin typeface="Times New Roman" pitchFamily="18" charset="0"/>
              <a:cs typeface="Times New Roman" pitchFamily="18" charset="0"/>
            </a:rPr>
            <a:t>Quyết định số 78/2004/QĐ-BNV ngày 03</a:t>
          </a:r>
          <a:r>
            <a:rPr lang="en-US" sz="1800" kern="1200" dirty="0" smtClean="0">
              <a:latin typeface="Times New Roman" pitchFamily="18" charset="0"/>
              <a:cs typeface="Times New Roman" pitchFamily="18" charset="0"/>
            </a:rPr>
            <a:t>/</a:t>
          </a:r>
          <a:r>
            <a:rPr lang="vi-VN" sz="1800" kern="1200" dirty="0" smtClean="0">
              <a:latin typeface="Times New Roman" pitchFamily="18" charset="0"/>
              <a:cs typeface="Times New Roman" pitchFamily="18" charset="0"/>
            </a:rPr>
            <a:t>11</a:t>
          </a:r>
          <a:r>
            <a:rPr lang="en-US" sz="1800" kern="1200" dirty="0" smtClean="0">
              <a:latin typeface="Times New Roman" pitchFamily="18" charset="0"/>
              <a:cs typeface="Times New Roman" pitchFamily="18" charset="0"/>
            </a:rPr>
            <a:t>/</a:t>
          </a:r>
          <a:r>
            <a:rPr lang="vi-VN" sz="1800" kern="1200" dirty="0" smtClean="0">
              <a:latin typeface="Times New Roman" pitchFamily="18" charset="0"/>
              <a:cs typeface="Times New Roman" pitchFamily="18" charset="0"/>
            </a:rPr>
            <a:t>2004 </a:t>
          </a:r>
          <a:endParaRPr lang="en-US" sz="1800" kern="1200" dirty="0"/>
        </a:p>
      </dsp:txBody>
      <dsp:txXfrm rot="16200000">
        <a:off x="1819799" y="2040437"/>
        <a:ext cx="2783881" cy="565829"/>
      </dsp:txXfrm>
    </dsp:sp>
    <dsp:sp modelId="{9FE0C506-A019-4957-AD62-1D7CA8D8BCD7}">
      <dsp:nvSpPr>
        <dsp:cNvPr id="0" name=""/>
        <dsp:cNvSpPr/>
      </dsp:nvSpPr>
      <dsp:spPr>
        <a:xfrm rot="5400000">
          <a:off x="2693677" y="3627651"/>
          <a:ext cx="498587" cy="42437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592ED8-E3DB-4FF3-A691-FE01782B76E5}">
      <dsp:nvSpPr>
        <dsp:cNvPr id="0" name=""/>
        <dsp:cNvSpPr/>
      </dsp:nvSpPr>
      <dsp:spPr>
        <a:xfrm>
          <a:off x="3494655" y="931411"/>
          <a:ext cx="2107715" cy="3394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r>
            <a:rPr lang="vi-VN" sz="2400" kern="1200" dirty="0" smtClean="0">
              <a:latin typeface="Times New Roman" pitchFamily="18" charset="0"/>
              <a:cs typeface="Times New Roman" pitchFamily="18" charset="0"/>
            </a:rPr>
            <a:t>danh mục các ngạch </a:t>
          </a:r>
          <a:r>
            <a:rPr lang="en-US" sz="2400" kern="1200" dirty="0" smtClean="0">
              <a:latin typeface="Times New Roman" pitchFamily="18" charset="0"/>
              <a:cs typeface="Times New Roman" pitchFamily="18" charset="0"/>
            </a:rPr>
            <a:t>CC, VC</a:t>
          </a:r>
          <a:r>
            <a:rPr lang="vi-VN" sz="2400" kern="1200" dirty="0" smtClean="0">
              <a:latin typeface="Times New Roman" pitchFamily="18" charset="0"/>
              <a:cs typeface="Times New Roman" pitchFamily="18" charset="0"/>
            </a:rPr>
            <a:t> chuyên ngành </a:t>
          </a:r>
          <a:r>
            <a:rPr lang="en-US" sz="2400" kern="1200" dirty="0" smtClean="0">
              <a:latin typeface="Times New Roman" pitchFamily="18" charset="0"/>
              <a:cs typeface="Times New Roman" pitchFamily="18" charset="0"/>
            </a:rPr>
            <a:t>GD</a:t>
          </a:r>
          <a:endParaRPr lang="en-US" sz="2400" kern="1200" dirty="0"/>
        </a:p>
      </dsp:txBody>
      <dsp:txXfrm>
        <a:off x="3494655" y="931411"/>
        <a:ext cx="2107715" cy="3394977"/>
      </dsp:txXfrm>
    </dsp:sp>
    <dsp:sp modelId="{D58960A9-0E74-4FB0-B043-506752484E8C}">
      <dsp:nvSpPr>
        <dsp:cNvPr id="0" name=""/>
        <dsp:cNvSpPr/>
      </dsp:nvSpPr>
      <dsp:spPr>
        <a:xfrm>
          <a:off x="5856993" y="931411"/>
          <a:ext cx="2829147" cy="339497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vi-VN" sz="1800" kern="1200" dirty="0" smtClean="0">
              <a:latin typeface="Times New Roman" pitchFamily="18" charset="0"/>
              <a:cs typeface="Times New Roman" pitchFamily="18" charset="0"/>
            </a:rPr>
            <a:t>Quyết định số 61/2005/QĐ-BNV </a:t>
          </a:r>
          <a:r>
            <a:rPr lang="en-US" sz="1800" kern="1200" dirty="0" smtClean="0">
              <a:latin typeface="Times New Roman" pitchFamily="18" charset="0"/>
              <a:cs typeface="Times New Roman" pitchFamily="18" charset="0"/>
            </a:rPr>
            <a:t> n</a:t>
          </a:r>
          <a:r>
            <a:rPr lang="vi-VN" sz="1800" kern="1200" dirty="0" smtClean="0">
              <a:latin typeface="Times New Roman" pitchFamily="18" charset="0"/>
              <a:cs typeface="Times New Roman" pitchFamily="18" charset="0"/>
            </a:rPr>
            <a:t>gày 15</a:t>
          </a:r>
          <a:r>
            <a:rPr lang="en-US" sz="1800" kern="1200" dirty="0" smtClean="0">
              <a:latin typeface="Times New Roman" pitchFamily="18" charset="0"/>
              <a:cs typeface="Times New Roman" pitchFamily="18" charset="0"/>
            </a:rPr>
            <a:t>/</a:t>
          </a:r>
          <a:r>
            <a:rPr lang="vi-VN" sz="1800" kern="1200" dirty="0" smtClean="0">
              <a:latin typeface="Times New Roman" pitchFamily="18" charset="0"/>
              <a:cs typeface="Times New Roman" pitchFamily="18" charset="0"/>
            </a:rPr>
            <a:t>6</a:t>
          </a:r>
          <a:r>
            <a:rPr lang="en-US" sz="1800" kern="1200" dirty="0" smtClean="0">
              <a:latin typeface="Times New Roman" pitchFamily="18" charset="0"/>
              <a:cs typeface="Times New Roman" pitchFamily="18" charset="0"/>
            </a:rPr>
            <a:t>/</a:t>
          </a:r>
          <a:r>
            <a:rPr lang="vi-VN" sz="1800" kern="1200" dirty="0" smtClean="0">
              <a:latin typeface="Times New Roman" pitchFamily="18" charset="0"/>
              <a:cs typeface="Times New Roman" pitchFamily="18" charset="0"/>
            </a:rPr>
            <a:t>2005 </a:t>
          </a:r>
          <a:endParaRPr lang="en-US" sz="1800" kern="1200" dirty="0"/>
        </a:p>
      </dsp:txBody>
      <dsp:txXfrm rot="16200000">
        <a:off x="4747967" y="2040437"/>
        <a:ext cx="2783881" cy="565829"/>
      </dsp:txXfrm>
    </dsp:sp>
    <dsp:sp modelId="{3F24B03F-C22E-4063-9DEE-C35B269D287A}">
      <dsp:nvSpPr>
        <dsp:cNvPr id="0" name=""/>
        <dsp:cNvSpPr/>
      </dsp:nvSpPr>
      <dsp:spPr>
        <a:xfrm rot="5400000">
          <a:off x="5621845" y="3627651"/>
          <a:ext cx="498587" cy="42437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ABD30-0FEE-4538-A731-BEB24073778B}">
      <dsp:nvSpPr>
        <dsp:cNvPr id="0" name=""/>
        <dsp:cNvSpPr/>
      </dsp:nvSpPr>
      <dsp:spPr>
        <a:xfrm>
          <a:off x="6422823" y="931411"/>
          <a:ext cx="2107715" cy="33949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CD </a:t>
          </a:r>
          <a:r>
            <a:rPr lang="vi-VN" sz="2400" kern="1200" dirty="0" smtClean="0">
              <a:latin typeface="Times New Roman" pitchFamily="18" charset="0"/>
              <a:cs typeface="Times New Roman" pitchFamily="18" charset="0"/>
            </a:rPr>
            <a:t>và </a:t>
          </a:r>
          <a:r>
            <a:rPr lang="en-US" sz="2400" kern="1200" dirty="0" smtClean="0">
              <a:latin typeface="Times New Roman" pitchFamily="18" charset="0"/>
              <a:cs typeface="Times New Roman" pitchFamily="18" charset="0"/>
            </a:rPr>
            <a:t>MS </a:t>
          </a:r>
          <a:r>
            <a:rPr lang="vi-VN" sz="2400" kern="1200" dirty="0" smtClean="0">
              <a:latin typeface="Times New Roman" pitchFamily="18" charset="0"/>
              <a:cs typeface="Times New Roman" pitchFamily="18" charset="0"/>
            </a:rPr>
            <a:t>tạm thời một số ngạch </a:t>
          </a:r>
          <a:r>
            <a:rPr lang="en-US" sz="2400" kern="1200" dirty="0" smtClean="0">
              <a:latin typeface="Times New Roman" pitchFamily="18" charset="0"/>
              <a:cs typeface="Times New Roman" pitchFamily="18" charset="0"/>
            </a:rPr>
            <a:t>VC </a:t>
          </a:r>
          <a:r>
            <a:rPr lang="vi-VN" sz="2400" kern="1200" dirty="0" smtClean="0">
              <a:latin typeface="Times New Roman" pitchFamily="18" charset="0"/>
              <a:cs typeface="Times New Roman" pitchFamily="18" charset="0"/>
            </a:rPr>
            <a:t>ngành </a:t>
          </a:r>
          <a:r>
            <a:rPr lang="en-US" sz="2400" kern="1200" dirty="0" smtClean="0">
              <a:latin typeface="Times New Roman" pitchFamily="18" charset="0"/>
              <a:cs typeface="Times New Roman" pitchFamily="18" charset="0"/>
            </a:rPr>
            <a:t>GD</a:t>
          </a:r>
          <a:r>
            <a:rPr lang="vi-VN" sz="2400" kern="1200" dirty="0" smtClean="0">
              <a:latin typeface="Times New Roman" pitchFamily="18" charset="0"/>
              <a:cs typeface="Times New Roman" pitchFamily="18" charset="0"/>
            </a:rPr>
            <a:t>, </a:t>
          </a:r>
          <a:r>
            <a:rPr lang="en-US" sz="2400" kern="1200" dirty="0" smtClean="0">
              <a:latin typeface="Times New Roman" pitchFamily="18" charset="0"/>
              <a:cs typeface="Times New Roman" pitchFamily="18" charset="0"/>
            </a:rPr>
            <a:t>VHTT</a:t>
          </a:r>
          <a:endParaRPr lang="en-US" sz="2400" kern="1200" dirty="0"/>
        </a:p>
      </dsp:txBody>
      <dsp:txXfrm>
        <a:off x="6422823" y="931411"/>
        <a:ext cx="2107715" cy="3394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92125-88F7-4377-B0C0-55B640F4DE17}">
      <dsp:nvSpPr>
        <dsp:cNvPr id="0" name=""/>
        <dsp:cNvSpPr/>
      </dsp:nvSpPr>
      <dsp:spPr>
        <a:xfrm>
          <a:off x="-6203613" y="-949060"/>
          <a:ext cx="7384521" cy="7384521"/>
        </a:xfrm>
        <a:prstGeom prst="blockArc">
          <a:avLst>
            <a:gd name="adj1" fmla="val 18900000"/>
            <a:gd name="adj2" fmla="val 2700000"/>
            <a:gd name="adj3" fmla="val 29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B4960C-1850-41A1-9FA5-255314D079BA}">
      <dsp:nvSpPr>
        <dsp:cNvPr id="0" name=""/>
        <dsp:cNvSpPr/>
      </dsp:nvSpPr>
      <dsp:spPr>
        <a:xfrm>
          <a:off x="759572" y="548640"/>
          <a:ext cx="7773375" cy="1097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48260" rIns="48260" bIns="48260" numCol="1" spcCol="1270" anchor="ctr" anchorCtr="0">
          <a:noAutofit/>
        </a:bodyPr>
        <a:lstStyle/>
        <a:p>
          <a:pPr lvl="0" algn="l" defTabSz="844550">
            <a:lnSpc>
              <a:spcPct val="90000"/>
            </a:lnSpc>
            <a:spcBef>
              <a:spcPct val="0"/>
            </a:spcBef>
            <a:spcAft>
              <a:spcPct val="35000"/>
            </a:spcAft>
          </a:pPr>
          <a:r>
            <a:rPr lang="en-US" sz="1900" kern="1200" dirty="0" err="1" smtClean="0">
              <a:latin typeface="Times New Roman" pitchFamily="18" charset="0"/>
              <a:cs typeface="Times New Roman" pitchFamily="18" charset="0"/>
            </a:rPr>
            <a:t>Mã</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số</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và</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phân</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hạng</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chức</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danh</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nghề</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nghiệp</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theo</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cấp</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điều</a:t>
          </a:r>
          <a:r>
            <a:rPr lang="en-US" sz="1900" kern="1200" dirty="0" smtClean="0">
              <a:latin typeface="Times New Roman" pitchFamily="18" charset="0"/>
              <a:cs typeface="Times New Roman" pitchFamily="18" charset="0"/>
            </a:rPr>
            <a:t> 2) </a:t>
          </a:r>
          <a:endParaRPr lang="en-US" sz="1900" kern="1200" dirty="0"/>
        </a:p>
      </dsp:txBody>
      <dsp:txXfrm>
        <a:off x="759572" y="548640"/>
        <a:ext cx="7773375" cy="1097280"/>
      </dsp:txXfrm>
    </dsp:sp>
    <dsp:sp modelId="{B23DAF5A-4451-4AD3-A808-39DE752A50FA}">
      <dsp:nvSpPr>
        <dsp:cNvPr id="0" name=""/>
        <dsp:cNvSpPr/>
      </dsp:nvSpPr>
      <dsp:spPr>
        <a:xfrm>
          <a:off x="487413" y="411480"/>
          <a:ext cx="544319" cy="13716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418354-17F0-4D50-88F9-45244F2F4F05}">
      <dsp:nvSpPr>
        <dsp:cNvPr id="0" name=""/>
        <dsp:cNvSpPr/>
      </dsp:nvSpPr>
      <dsp:spPr>
        <a:xfrm>
          <a:off x="1158434" y="2194560"/>
          <a:ext cx="7374514" cy="1097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48260" rIns="48260" bIns="48260" numCol="1" spcCol="1270" anchor="ctr" anchorCtr="0">
          <a:noAutofit/>
        </a:bodyPr>
        <a:lstStyle/>
        <a:p>
          <a:pPr lvl="0" algn="l" defTabSz="844550">
            <a:lnSpc>
              <a:spcPct val="90000"/>
            </a:lnSpc>
            <a:spcBef>
              <a:spcPct val="0"/>
            </a:spcBef>
            <a:spcAft>
              <a:spcPct val="35000"/>
            </a:spcAft>
          </a:pPr>
          <a:r>
            <a:rPr lang="en-US" sz="1900" kern="1200" dirty="0" err="1" smtClean="0">
              <a:latin typeface="Times New Roman" pitchFamily="18" charset="0"/>
              <a:cs typeface="Times New Roman" pitchFamily="18" charset="0"/>
            </a:rPr>
            <a:t>Đạo</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đức</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nghề</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nghiệp</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điều</a:t>
          </a:r>
          <a:r>
            <a:rPr lang="en-US" sz="1900" kern="1200" dirty="0" smtClean="0">
              <a:latin typeface="Times New Roman" pitchFamily="18" charset="0"/>
              <a:cs typeface="Times New Roman" pitchFamily="18" charset="0"/>
            </a:rPr>
            <a:t> 3)</a:t>
          </a:r>
          <a:endParaRPr lang="en-US" sz="1900" kern="1200" dirty="0"/>
        </a:p>
      </dsp:txBody>
      <dsp:txXfrm>
        <a:off x="1158434" y="2194560"/>
        <a:ext cx="7374514" cy="1097280"/>
      </dsp:txXfrm>
    </dsp:sp>
    <dsp:sp modelId="{4DCD189C-BC51-4C69-A075-27E57871E285}">
      <dsp:nvSpPr>
        <dsp:cNvPr id="0" name=""/>
        <dsp:cNvSpPr/>
      </dsp:nvSpPr>
      <dsp:spPr>
        <a:xfrm>
          <a:off x="887570" y="2057400"/>
          <a:ext cx="541727" cy="13716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DF48A9-7D38-4D5E-939C-A805E49F3E6C}">
      <dsp:nvSpPr>
        <dsp:cNvPr id="0" name=""/>
        <dsp:cNvSpPr/>
      </dsp:nvSpPr>
      <dsp:spPr>
        <a:xfrm>
          <a:off x="759572" y="3840480"/>
          <a:ext cx="7773375" cy="10972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TCCD </a:t>
          </a:r>
          <a:r>
            <a:rPr lang="en-US" sz="1900" kern="1200" dirty="0" err="1" smtClean="0"/>
            <a:t>khác</a:t>
          </a:r>
          <a:r>
            <a:rPr lang="en-US" sz="1900" kern="1200" dirty="0" smtClean="0"/>
            <a:t> </a:t>
          </a:r>
          <a:r>
            <a:rPr lang="en-US" sz="1900" kern="1200" dirty="0" err="1" smtClean="0"/>
            <a:t>theo</a:t>
          </a:r>
          <a:r>
            <a:rPr lang="en-US" sz="1900" kern="1200" dirty="0" smtClean="0"/>
            <a:t> </a:t>
          </a:r>
          <a:r>
            <a:rPr lang="en-US" sz="1900" kern="1200" dirty="0" err="1" smtClean="0"/>
            <a:t>từng</a:t>
          </a:r>
          <a:r>
            <a:rPr lang="en-US" sz="1900" kern="1200" dirty="0" smtClean="0"/>
            <a:t> </a:t>
          </a:r>
          <a:r>
            <a:rPr lang="en-US" sz="1900" kern="1200" dirty="0" err="1" smtClean="0"/>
            <a:t>hạng</a:t>
          </a:r>
          <a:r>
            <a:rPr lang="en-US" sz="1900" kern="1200" dirty="0" smtClean="0"/>
            <a:t> </a:t>
          </a:r>
          <a:r>
            <a:rPr lang="en-US" sz="1900" kern="1200" dirty="0" err="1" smtClean="0"/>
            <a:t>gồm</a:t>
          </a:r>
          <a:r>
            <a:rPr lang="en-US" sz="1900" kern="1200" dirty="0" smtClean="0"/>
            <a:t>: </a:t>
          </a:r>
          <a:r>
            <a:rPr lang="en-US" sz="1900" kern="1200" dirty="0" err="1" smtClean="0"/>
            <a:t>mỗi</a:t>
          </a:r>
          <a:r>
            <a:rPr lang="en-US" sz="1900" kern="1200" dirty="0" smtClean="0"/>
            <a:t> </a:t>
          </a:r>
          <a:r>
            <a:rPr lang="en-US" sz="1900" kern="1200" dirty="0" err="1" smtClean="0"/>
            <a:t>điều</a:t>
          </a:r>
          <a:r>
            <a:rPr lang="en-US" sz="1900" kern="1200" dirty="0" smtClean="0"/>
            <a:t>/1 </a:t>
          </a:r>
          <a:r>
            <a:rPr lang="en-US" sz="1900" kern="1200" dirty="0" err="1" smtClean="0"/>
            <a:t>hạng</a:t>
          </a:r>
          <a:r>
            <a:rPr lang="en-US" sz="1900" kern="1200" dirty="0" smtClean="0"/>
            <a:t>, </a:t>
          </a:r>
          <a:r>
            <a:rPr lang="en-US" sz="1900" kern="1200" dirty="0" err="1" smtClean="0"/>
            <a:t>mỗi</a:t>
          </a:r>
          <a:r>
            <a:rPr lang="en-US" sz="1900" kern="1200" dirty="0" smtClean="0"/>
            <a:t> </a:t>
          </a:r>
          <a:r>
            <a:rPr lang="en-US" sz="1900" kern="1200" dirty="0" err="1" smtClean="0"/>
            <a:t>hạng</a:t>
          </a:r>
          <a:r>
            <a:rPr lang="en-US" sz="1900" kern="1200" dirty="0" smtClean="0"/>
            <a:t> </a:t>
          </a:r>
          <a:r>
            <a:rPr lang="en-US" sz="1900" kern="1200" dirty="0" err="1" smtClean="0"/>
            <a:t>có</a:t>
          </a:r>
          <a:r>
            <a:rPr lang="en-US" sz="1900" kern="1200" dirty="0" smtClean="0"/>
            <a:t>: </a:t>
          </a:r>
          <a:r>
            <a:rPr lang="en-US" sz="1900" kern="1200" dirty="0" err="1" smtClean="0">
              <a:latin typeface="Times New Roman" pitchFamily="18" charset="0"/>
              <a:cs typeface="Times New Roman" pitchFamily="18" charset="0"/>
            </a:rPr>
            <a:t>Nhiệm</a:t>
          </a:r>
          <a:r>
            <a:rPr lang="en-US" sz="1900" kern="1200" dirty="0" smtClean="0">
              <a:latin typeface="Times New Roman" pitchFamily="18" charset="0"/>
              <a:cs typeface="Times New Roman" pitchFamily="18" charset="0"/>
            </a:rPr>
            <a:t> </a:t>
          </a:r>
          <a:r>
            <a:rPr lang="en-US" sz="1900" kern="1200" dirty="0" err="1" smtClean="0">
              <a:latin typeface="Times New Roman" pitchFamily="18" charset="0"/>
              <a:cs typeface="Times New Roman" pitchFamily="18" charset="0"/>
            </a:rPr>
            <a:t>vụ</a:t>
          </a:r>
          <a:r>
            <a:rPr lang="en-US" sz="1900" kern="1200" dirty="0" smtClean="0">
              <a:latin typeface="Times New Roman" pitchFamily="18" charset="0"/>
              <a:cs typeface="Times New Roman" pitchFamily="18" charset="0"/>
            </a:rPr>
            <a:t>; TC </a:t>
          </a:r>
          <a:r>
            <a:rPr lang="vi-VN" sz="1900" kern="1200" dirty="0" smtClean="0">
              <a:latin typeface="Times New Roman" pitchFamily="18" charset="0"/>
              <a:cs typeface="Times New Roman" pitchFamily="18" charset="0"/>
            </a:rPr>
            <a:t>về trình độ </a:t>
          </a:r>
          <a:r>
            <a:rPr lang="en-US" sz="1900" kern="1200" dirty="0" smtClean="0">
              <a:latin typeface="Times New Roman" pitchFamily="18" charset="0"/>
              <a:cs typeface="Times New Roman" pitchFamily="18" charset="0"/>
            </a:rPr>
            <a:t>ĐTBD;</a:t>
          </a:r>
          <a:r>
            <a:rPr lang="vi-VN" sz="1900" kern="1200" dirty="0" smtClean="0">
              <a:latin typeface="Times New Roman" pitchFamily="18" charset="0"/>
              <a:cs typeface="Times New Roman" pitchFamily="18" charset="0"/>
            </a:rPr>
            <a:t> T</a:t>
          </a:r>
          <a:r>
            <a:rPr lang="en-US" sz="1900" kern="1200" dirty="0" smtClean="0">
              <a:latin typeface="Times New Roman" pitchFamily="18" charset="0"/>
              <a:cs typeface="Times New Roman" pitchFamily="18" charset="0"/>
            </a:rPr>
            <a:t>C </a:t>
          </a:r>
          <a:r>
            <a:rPr lang="vi-VN" sz="1900" kern="1200" dirty="0" smtClean="0">
              <a:latin typeface="Times New Roman" pitchFamily="18" charset="0"/>
              <a:cs typeface="Times New Roman" pitchFamily="18" charset="0"/>
            </a:rPr>
            <a:t>về </a:t>
          </a:r>
          <a:r>
            <a:rPr lang="en-US" sz="1900" kern="1200" dirty="0" smtClean="0">
              <a:latin typeface="Times New Roman" pitchFamily="18" charset="0"/>
              <a:cs typeface="Times New Roman" pitchFamily="18" charset="0"/>
            </a:rPr>
            <a:t>NLCMNV</a:t>
          </a:r>
          <a:endParaRPr lang="en-US" sz="1900" kern="1200" dirty="0"/>
        </a:p>
      </dsp:txBody>
      <dsp:txXfrm>
        <a:off x="759572" y="3840480"/>
        <a:ext cx="7773375" cy="1097280"/>
      </dsp:txXfrm>
    </dsp:sp>
    <dsp:sp modelId="{A57C36EF-6CF2-47B6-A371-3CF6CC6808BF}">
      <dsp:nvSpPr>
        <dsp:cNvPr id="0" name=""/>
        <dsp:cNvSpPr/>
      </dsp:nvSpPr>
      <dsp:spPr>
        <a:xfrm>
          <a:off x="487413" y="3703320"/>
          <a:ext cx="544319" cy="13716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A91F6-6D7D-4FA1-8763-2EEE60137BBB}">
      <dsp:nvSpPr>
        <dsp:cNvPr id="0" name=""/>
        <dsp:cNvSpPr/>
      </dsp:nvSpPr>
      <dsp:spPr>
        <a:xfrm>
          <a:off x="1704" y="138052"/>
          <a:ext cx="4341911" cy="521029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smtClean="0"/>
            <a:t>GV THCS</a:t>
          </a:r>
          <a:endParaRPr lang="en-US" sz="3500" kern="1200" dirty="0"/>
        </a:p>
      </dsp:txBody>
      <dsp:txXfrm rot="16200000">
        <a:off x="-1700324" y="1840082"/>
        <a:ext cx="4272441" cy="868382"/>
      </dsp:txXfrm>
    </dsp:sp>
    <dsp:sp modelId="{B362C703-CF22-4BDF-AB36-2EDCFC9A1297}">
      <dsp:nvSpPr>
        <dsp:cNvPr id="0" name=""/>
        <dsp:cNvSpPr/>
      </dsp:nvSpPr>
      <dsp:spPr>
        <a:xfrm>
          <a:off x="870087" y="138052"/>
          <a:ext cx="3234724" cy="52102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l" defTabSz="2222500">
            <a:lnSpc>
              <a:spcPct val="90000"/>
            </a:lnSpc>
            <a:spcBef>
              <a:spcPct val="0"/>
            </a:spcBef>
            <a:spcAft>
              <a:spcPct val="35000"/>
            </a:spcAft>
          </a:pPr>
          <a:r>
            <a:rPr lang="en-US" sz="5000" kern="1200" dirty="0" smtClean="0">
              <a:latin typeface="Times New Roman" pitchFamily="18" charset="0"/>
              <a:cs typeface="Times New Roman" pitchFamily="18" charset="0"/>
            </a:rPr>
            <a:t>hạng I -V.07.04.10</a:t>
          </a:r>
          <a:endParaRPr lang="en-US" sz="5000" kern="1200" dirty="0"/>
        </a:p>
        <a:p>
          <a:pPr lvl="0" algn="l" defTabSz="2222500">
            <a:lnSpc>
              <a:spcPct val="90000"/>
            </a:lnSpc>
            <a:spcBef>
              <a:spcPct val="0"/>
            </a:spcBef>
            <a:spcAft>
              <a:spcPct val="35000"/>
            </a:spcAft>
          </a:pPr>
          <a:r>
            <a:rPr lang="en-US" sz="5000" kern="1200" dirty="0" smtClean="0">
              <a:latin typeface="Times New Roman" pitchFamily="18" charset="0"/>
              <a:cs typeface="Times New Roman" pitchFamily="18" charset="0"/>
            </a:rPr>
            <a:t>hạng II - V.07.04.11</a:t>
          </a:r>
        </a:p>
        <a:p>
          <a:pPr lvl="0" algn="l" defTabSz="2222500">
            <a:lnSpc>
              <a:spcPct val="90000"/>
            </a:lnSpc>
            <a:spcBef>
              <a:spcPct val="0"/>
            </a:spcBef>
            <a:spcAft>
              <a:spcPct val="35000"/>
            </a:spcAft>
          </a:pPr>
          <a:r>
            <a:rPr lang="en-US" sz="5000" kern="1200" dirty="0" smtClean="0">
              <a:latin typeface="Times New Roman" pitchFamily="18" charset="0"/>
              <a:cs typeface="Times New Roman" pitchFamily="18" charset="0"/>
            </a:rPr>
            <a:t>hạng III - V.07.04.12</a:t>
          </a:r>
        </a:p>
      </dsp:txBody>
      <dsp:txXfrm>
        <a:off x="870087" y="138052"/>
        <a:ext cx="3234724" cy="5210294"/>
      </dsp:txXfrm>
    </dsp:sp>
    <dsp:sp modelId="{9E1F4807-A0E6-456C-A556-BC43B0FB49B4}">
      <dsp:nvSpPr>
        <dsp:cNvPr id="0" name=""/>
        <dsp:cNvSpPr/>
      </dsp:nvSpPr>
      <dsp:spPr>
        <a:xfrm>
          <a:off x="4495583" y="138052"/>
          <a:ext cx="4341911" cy="5210294"/>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smtClean="0"/>
            <a:t>GV THPT</a:t>
          </a:r>
          <a:endParaRPr lang="en-US" sz="3500" kern="1200" dirty="0"/>
        </a:p>
      </dsp:txBody>
      <dsp:txXfrm rot="16200000">
        <a:off x="2793554" y="1840082"/>
        <a:ext cx="4272441" cy="868382"/>
      </dsp:txXfrm>
    </dsp:sp>
    <dsp:sp modelId="{22DCB683-7E39-45C9-818F-57D1E56E5B7F}">
      <dsp:nvSpPr>
        <dsp:cNvPr id="0" name=""/>
        <dsp:cNvSpPr/>
      </dsp:nvSpPr>
      <dsp:spPr>
        <a:xfrm rot="5400000">
          <a:off x="4134443" y="4278992"/>
          <a:ext cx="765699" cy="65128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44606E-F9B8-409B-8C8D-C6D8F9C6AA1A}">
      <dsp:nvSpPr>
        <dsp:cNvPr id="0" name=""/>
        <dsp:cNvSpPr/>
      </dsp:nvSpPr>
      <dsp:spPr>
        <a:xfrm>
          <a:off x="5363965" y="138052"/>
          <a:ext cx="3234724" cy="52102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lvl="0" algn="l" defTabSz="2222500">
            <a:lnSpc>
              <a:spcPct val="90000"/>
            </a:lnSpc>
            <a:spcBef>
              <a:spcPct val="0"/>
            </a:spcBef>
            <a:spcAft>
              <a:spcPct val="35000"/>
            </a:spcAft>
          </a:pPr>
          <a:r>
            <a:rPr lang="en-US" sz="5000" kern="1200" dirty="0" smtClean="0">
              <a:latin typeface="Times New Roman" pitchFamily="18" charset="0"/>
              <a:cs typeface="Times New Roman" pitchFamily="18" charset="0"/>
            </a:rPr>
            <a:t>hạng I - V.07.05.13</a:t>
          </a:r>
          <a:endParaRPr lang="en-US" sz="5000" kern="1200" dirty="0"/>
        </a:p>
        <a:p>
          <a:pPr lvl="0" algn="l" defTabSz="2222500">
            <a:lnSpc>
              <a:spcPct val="90000"/>
            </a:lnSpc>
            <a:spcBef>
              <a:spcPct val="0"/>
            </a:spcBef>
            <a:spcAft>
              <a:spcPct val="35000"/>
            </a:spcAft>
          </a:pPr>
          <a:r>
            <a:rPr lang="en-US" sz="5000" kern="1200" dirty="0" smtClean="0">
              <a:latin typeface="Times New Roman" pitchFamily="18" charset="0"/>
              <a:cs typeface="Times New Roman" pitchFamily="18" charset="0"/>
            </a:rPr>
            <a:t>hạng II - V.07.05.14</a:t>
          </a:r>
        </a:p>
        <a:p>
          <a:pPr lvl="0" algn="l" defTabSz="2222500">
            <a:lnSpc>
              <a:spcPct val="90000"/>
            </a:lnSpc>
            <a:spcBef>
              <a:spcPct val="0"/>
            </a:spcBef>
            <a:spcAft>
              <a:spcPct val="35000"/>
            </a:spcAft>
          </a:pPr>
          <a:r>
            <a:rPr lang="en-US" sz="5000" kern="1200" dirty="0" smtClean="0">
              <a:latin typeface="Times New Roman" pitchFamily="18" charset="0"/>
              <a:cs typeface="Times New Roman" pitchFamily="18" charset="0"/>
            </a:rPr>
            <a:t>hạng III -  V.07.05.15</a:t>
          </a:r>
        </a:p>
      </dsp:txBody>
      <dsp:txXfrm>
        <a:off x="5363965" y="138052"/>
        <a:ext cx="3234724" cy="521029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DD883AD-3458-45A9-AD2D-9708DB5E2140}" type="datetimeFigureOut">
              <a:rPr lang="en-US"/>
              <a:pPr>
                <a:defRPr/>
              </a:pPr>
              <a:t>12/10/2016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C19DC7F-CBE5-41AA-AB9C-C5CD8649E12B}"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19DC7F-CBE5-41AA-AB9C-C5CD8649E12B}" type="slidenum">
              <a:rPr lang="en-US" altLang="vi-VN" smtClean="0"/>
              <a:pPr>
                <a:defRPr/>
              </a:pPr>
              <a:t>3</a:t>
            </a:fld>
            <a:endParaRPr lang="en-US" alt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19DC7F-CBE5-41AA-AB9C-C5CD8649E12B}" type="slidenum">
              <a:rPr lang="en-US" altLang="vi-VN" smtClean="0"/>
              <a:pPr>
                <a:defRPr/>
              </a:pPr>
              <a:t>28</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99208" y="1752600"/>
            <a:ext cx="5143502" cy="1828800"/>
          </a:xfrm>
        </p:spPr>
        <p:txBody>
          <a:bodyPr>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3199207" y="3733800"/>
            <a:ext cx="51435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 xmlns:p14="http://schemas.microsoft.com/office/powerpoint/2010/main" val="109785336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grpSp>
        <p:nvGrpSpPr>
          <p:cNvPr id="6" name="Gro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7"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8"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9"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0"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1"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2"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3"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4"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5"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6"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7"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8"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grpSp>
        <p:nvGrpSpPr>
          <p:cNvPr id="19" name="Group 97"/>
          <p:cNvGrpSpPr/>
          <p:nvPr/>
        </p:nvGrpSpPr>
        <p:grpSpPr>
          <a:xfrm>
            <a:off x="3991867" y="319177"/>
            <a:ext cx="2542205" cy="2710838"/>
            <a:chOff x="895350" y="3313113"/>
            <a:chExt cx="3613151" cy="2790825"/>
          </a:xfrm>
          <a:solidFill>
            <a:schemeClr val="tx1">
              <a:lumMod val="50000"/>
            </a:schemeClr>
          </a:solidFill>
        </p:grpSpPr>
        <p:sp>
          <p:nvSpPr>
            <p:cNvPr id="2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grpSp>
        <p:nvGrpSpPr>
          <p:cNvPr id="32" name="Group 111"/>
          <p:cNvGrpSpPr/>
          <p:nvPr/>
        </p:nvGrpSpPr>
        <p:grpSpPr>
          <a:xfrm>
            <a:off x="3991867" y="3436140"/>
            <a:ext cx="2542205" cy="2710838"/>
            <a:chOff x="895350" y="3313113"/>
            <a:chExt cx="3613151" cy="2790825"/>
          </a:xfrm>
          <a:solidFill>
            <a:schemeClr val="tx1">
              <a:lumMod val="50000"/>
            </a:schemeClr>
          </a:solidFill>
        </p:grpSpPr>
        <p:sp>
          <p:nvSpPr>
            <p:cNvPr id="3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sp>
        <p:nvSpPr>
          <p:cNvPr id="97" name="Picture Placeholder 33"/>
          <p:cNvSpPr>
            <a:spLocks noGrp="1"/>
          </p:cNvSpPr>
          <p:nvPr>
            <p:ph type="pic" sz="quarter" idx="17"/>
          </p:nvPr>
        </p:nvSpPr>
        <p:spPr>
          <a:xfrm>
            <a:off x="630596" y="1020193"/>
            <a:ext cx="2914650" cy="4572000"/>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111" name="Picture Placeholder 33"/>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125" name="Picture Placeholder 33"/>
          <p:cNvSpPr>
            <a:spLocks noGrp="1" noChangeAspect="1"/>
          </p:cNvSpPr>
          <p:nvPr>
            <p:ph type="pic" sz="quarter" idx="19"/>
          </p:nvPr>
        </p:nvSpPr>
        <p:spPr>
          <a:xfrm>
            <a:off x="4160085" y="3646566"/>
            <a:ext cx="2245025" cy="2305338"/>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126" name="Text Placeholder 3"/>
          <p:cNvSpPr>
            <a:spLocks noGrp="1"/>
          </p:cNvSpPr>
          <p:nvPr>
            <p:ph type="body" sz="half" idx="21"/>
          </p:nvPr>
        </p:nvSpPr>
        <p:spPr>
          <a:xfrm>
            <a:off x="6799661" y="2048894"/>
            <a:ext cx="17145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5" name="Date Placeholder 5"/>
          <p:cNvSpPr>
            <a:spLocks noGrp="1"/>
          </p:cNvSpPr>
          <p:nvPr>
            <p:ph type="dt" sz="half" idx="22"/>
          </p:nvPr>
        </p:nvSpPr>
        <p:spPr/>
        <p:txBody>
          <a:bodyPr/>
          <a:lstStyle>
            <a:lvl1pPr>
              <a:defRPr/>
            </a:lvl1pPr>
          </a:lstStyle>
          <a:p>
            <a:pPr>
              <a:defRPr/>
            </a:pPr>
            <a:fld id="{99F2FCD6-5645-412E-9E9A-15A86E2AD17E}" type="datetimeFigureOut">
              <a:rPr lang="en-US"/>
              <a:pPr>
                <a:defRPr/>
              </a:pPr>
              <a:t>12/10/2016</a:t>
            </a:fld>
            <a:endParaRPr lang="en-US"/>
          </a:p>
        </p:txBody>
      </p:sp>
      <p:sp>
        <p:nvSpPr>
          <p:cNvPr id="46" name="Footer Placeholder 6"/>
          <p:cNvSpPr>
            <a:spLocks noGrp="1"/>
          </p:cNvSpPr>
          <p:nvPr>
            <p:ph type="ftr" sz="quarter" idx="23"/>
          </p:nvPr>
        </p:nvSpPr>
        <p:spPr/>
        <p:txBody>
          <a:bodyPr/>
          <a:lstStyle>
            <a:lvl1pPr>
              <a:defRPr/>
            </a:lvl1pPr>
          </a:lstStyle>
          <a:p>
            <a:pPr>
              <a:defRPr/>
            </a:pPr>
            <a:endParaRPr lang="en-US"/>
          </a:p>
        </p:txBody>
      </p:sp>
      <p:sp>
        <p:nvSpPr>
          <p:cNvPr id="47" name="Slide Number Placeholder 7"/>
          <p:cNvSpPr>
            <a:spLocks noGrp="1"/>
          </p:cNvSpPr>
          <p:nvPr>
            <p:ph type="sldNum" sz="quarter" idx="24"/>
          </p:nvPr>
        </p:nvSpPr>
        <p:spPr/>
        <p:txBody>
          <a:bodyPr/>
          <a:lstStyle>
            <a:lvl1pPr>
              <a:defRPr smtClean="0"/>
            </a:lvl1pPr>
          </a:lstStyle>
          <a:p>
            <a:pPr>
              <a:defRPr/>
            </a:pPr>
            <a:fld id="{C0FACDEE-1816-46CA-BCC0-FE4561D1FCD2}" type="slidenum">
              <a:rPr lang="en-US" altLang="vi-VN"/>
              <a:pPr>
                <a:defRPr/>
              </a:pPr>
              <a:t>‹#›</a:t>
            </a:fld>
            <a:endParaRPr lang="en-US" altLang="vi-VN"/>
          </a:p>
        </p:txBody>
      </p:sp>
    </p:spTree>
    <p:extLst>
      <p:ext uri="{BB962C8B-B14F-4D97-AF65-F5344CB8AC3E}">
        <p14:creationId xmlns="" xmlns:p14="http://schemas.microsoft.com/office/powerpoint/2010/main" val="66885575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33799" y="1330347"/>
            <a:ext cx="2880360" cy="2103120"/>
          </a:xfrm>
        </p:spPr>
        <p:txBody>
          <a:bodyPr>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27460" y="914400"/>
            <a:ext cx="462915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633799" y="3555524"/>
            <a:ext cx="288036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AD4E53-8FC1-48B8-A9E5-C6C3037F2B9D}" type="datetimeFigureOut">
              <a:rPr lang="en-US"/>
              <a:pPr>
                <a:defRPr/>
              </a:pPr>
              <a:t>12/10/2016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ECD38-14E8-4635-8C0C-E47BD61AC908}" type="slidenum">
              <a:rPr lang="en-US" altLang="vi-VN"/>
              <a:pPr>
                <a:defRPr/>
              </a:pPr>
              <a:t>‹#›</a:t>
            </a:fld>
            <a:endParaRPr lang="en-US" altLang="vi-VN"/>
          </a:p>
        </p:txBody>
      </p:sp>
    </p:spTree>
    <p:extLst>
      <p:ext uri="{BB962C8B-B14F-4D97-AF65-F5344CB8AC3E}">
        <p14:creationId xmlns="" xmlns:p14="http://schemas.microsoft.com/office/powerpoint/2010/main" val="187777956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446088" y="781050"/>
            <a:ext cx="4826000" cy="5054600"/>
            <a:chOff x="5162444" y="781398"/>
            <a:chExt cx="6433398" cy="5053665"/>
          </a:xfrm>
        </p:grpSpPr>
        <p:sp>
          <p:nvSpPr>
            <p:cNvPr id="6" name="Freeform 42"/>
            <p:cNvSpPr>
              <a:spLocks/>
            </p:cNvSpPr>
            <p:nvPr/>
          </p:nvSpPr>
          <p:spPr bwMode="auto">
            <a:xfrm rot="16200000" flipV="1">
              <a:off x="3342447" y="3274900"/>
              <a:ext cx="3828342" cy="19046"/>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7" name="Freeform 43"/>
            <p:cNvSpPr>
              <a:spLocks/>
            </p:cNvSpPr>
            <p:nvPr/>
          </p:nvSpPr>
          <p:spPr bwMode="auto">
            <a:xfrm rot="16200000" flipV="1">
              <a:off x="9564747" y="3299767"/>
              <a:ext cx="3837865" cy="16930"/>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nvGrpSpPr>
            <p:cNvPr id="8" name="Group 9"/>
            <p:cNvGrpSpPr>
              <a:grpSpLocks/>
            </p:cNvGrpSpPr>
            <p:nvPr/>
          </p:nvGrpSpPr>
          <p:grpSpPr bwMode="auto">
            <a:xfrm>
              <a:off x="5814248" y="859172"/>
              <a:ext cx="5129789" cy="4880659"/>
              <a:chOff x="7856585" y="859172"/>
              <a:chExt cx="3087178" cy="4880659"/>
            </a:xfrm>
          </p:grpSpPr>
          <p:sp>
            <p:nvSpPr>
              <p:cNvPr id="17" name="Freeform 41"/>
              <p:cNvSpPr>
                <a:spLocks/>
              </p:cNvSpPr>
              <p:nvPr/>
            </p:nvSpPr>
            <p:spPr bwMode="auto">
              <a:xfrm rot="16200000" flipV="1">
                <a:off x="9392238" y="4188306"/>
                <a:ext cx="15872" cy="3087178"/>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8" name="Freeform 44"/>
              <p:cNvSpPr>
                <a:spLocks/>
              </p:cNvSpPr>
              <p:nvPr/>
            </p:nvSpPr>
            <p:spPr bwMode="auto">
              <a:xfrm rot="16200000" flipV="1">
                <a:off x="9367717" y="-651959"/>
                <a:ext cx="12698" cy="303496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sp>
          <p:nvSpPr>
            <p:cNvPr id="9" name="Freeform 45"/>
            <p:cNvSpPr>
              <a:spLocks noEditPoints="1"/>
            </p:cNvSpPr>
            <p:nvPr/>
          </p:nvSpPr>
          <p:spPr bwMode="auto">
            <a:xfrm rot="16200000" flipV="1">
              <a:off x="5185984" y="5322663"/>
              <a:ext cx="477750" cy="524830"/>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0" name="Freeform 46"/>
            <p:cNvSpPr>
              <a:spLocks noEditPoints="1"/>
            </p:cNvSpPr>
            <p:nvPr/>
          </p:nvSpPr>
          <p:spPr bwMode="auto">
            <a:xfrm rot="16200000" flipV="1">
              <a:off x="5196566" y="5324250"/>
              <a:ext cx="477749" cy="512132"/>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1" name="Freeform 47"/>
            <p:cNvSpPr>
              <a:spLocks noEditPoints="1"/>
            </p:cNvSpPr>
            <p:nvPr/>
          </p:nvSpPr>
          <p:spPr bwMode="auto">
            <a:xfrm rot="16200000" flipV="1">
              <a:off x="11077358" y="5320811"/>
              <a:ext cx="507906" cy="520597"/>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2" name="Freeform 48"/>
            <p:cNvSpPr>
              <a:spLocks noEditPoints="1"/>
            </p:cNvSpPr>
            <p:nvPr/>
          </p:nvSpPr>
          <p:spPr bwMode="auto">
            <a:xfrm rot="16200000" flipV="1">
              <a:off x="11092436" y="5320547"/>
              <a:ext cx="471401" cy="535412"/>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3" name="Freeform 49"/>
            <p:cNvSpPr>
              <a:spLocks noEditPoints="1"/>
            </p:cNvSpPr>
            <p:nvPr/>
          </p:nvSpPr>
          <p:spPr bwMode="auto">
            <a:xfrm rot="16200000" flipV="1">
              <a:off x="11051697" y="772143"/>
              <a:ext cx="468226" cy="51848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4" name="Freeform 50"/>
            <p:cNvSpPr>
              <a:spLocks noEditPoints="1"/>
            </p:cNvSpPr>
            <p:nvPr/>
          </p:nvSpPr>
          <p:spPr bwMode="auto">
            <a:xfrm rot="16200000" flipV="1">
              <a:off x="11044291" y="785899"/>
              <a:ext cx="468226" cy="4909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5" name="Freeform 51"/>
            <p:cNvSpPr>
              <a:spLocks noEditPoints="1"/>
            </p:cNvSpPr>
            <p:nvPr/>
          </p:nvSpPr>
          <p:spPr bwMode="auto">
            <a:xfrm rot="16200000" flipV="1">
              <a:off x="5233070" y="721352"/>
              <a:ext cx="423785" cy="543877"/>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6" name="Freeform 52"/>
            <p:cNvSpPr>
              <a:spLocks noEditPoints="1"/>
            </p:cNvSpPr>
            <p:nvPr/>
          </p:nvSpPr>
          <p:spPr bwMode="auto">
            <a:xfrm rot="16200000" flipV="1">
              <a:off x="5242328" y="750186"/>
              <a:ext cx="428546" cy="49097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sp>
        <p:nvSpPr>
          <p:cNvPr id="2" name="Title 1"/>
          <p:cNvSpPr>
            <a:spLocks noGrp="1"/>
          </p:cNvSpPr>
          <p:nvPr>
            <p:ph type="title"/>
          </p:nvPr>
        </p:nvSpPr>
        <p:spPr>
          <a:xfrm>
            <a:off x="5619668" y="1330347"/>
            <a:ext cx="2880360" cy="2103120"/>
          </a:xfrm>
        </p:spPr>
        <p:txBody>
          <a:bodyPr>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619668" y="3555522"/>
            <a:ext cx="288036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9" name="Date Placeholder 4"/>
          <p:cNvSpPr>
            <a:spLocks noGrp="1"/>
          </p:cNvSpPr>
          <p:nvPr>
            <p:ph type="dt" sz="half" idx="10"/>
          </p:nvPr>
        </p:nvSpPr>
        <p:spPr/>
        <p:txBody>
          <a:bodyPr/>
          <a:lstStyle>
            <a:lvl1pPr>
              <a:defRPr/>
            </a:lvl1pPr>
          </a:lstStyle>
          <a:p>
            <a:pPr>
              <a:defRPr/>
            </a:pPr>
            <a:fld id="{673CED66-B239-4931-A818-C3FBA0B6DECD}" type="datetimeFigureOut">
              <a:rPr lang="en-US"/>
              <a:pPr>
                <a:defRPr/>
              </a:pPr>
              <a:t>12/10/2016</a:t>
            </a:fld>
            <a:endParaRPr lang="en-US"/>
          </a:p>
        </p:txBody>
      </p:sp>
      <p:sp>
        <p:nvSpPr>
          <p:cNvPr id="20" name="Footer Placeholder 5"/>
          <p:cNvSpPr>
            <a:spLocks noGrp="1"/>
          </p:cNvSpPr>
          <p:nvPr>
            <p:ph type="ftr" sz="quarter" idx="11"/>
          </p:nvPr>
        </p:nvSpPr>
        <p:spPr/>
        <p:txBody>
          <a:bodyPr/>
          <a:lstStyle>
            <a:lvl1pPr>
              <a:defRPr/>
            </a:lvl1pPr>
          </a:lstStyle>
          <a:p>
            <a:pPr>
              <a:defRPr/>
            </a:pPr>
            <a:endParaRPr lang="en-US"/>
          </a:p>
        </p:txBody>
      </p:sp>
      <p:sp>
        <p:nvSpPr>
          <p:cNvPr id="21" name="Slide Number Placeholder 6"/>
          <p:cNvSpPr>
            <a:spLocks noGrp="1"/>
          </p:cNvSpPr>
          <p:nvPr>
            <p:ph type="sldNum" sz="quarter" idx="12"/>
          </p:nvPr>
        </p:nvSpPr>
        <p:spPr/>
        <p:txBody>
          <a:bodyPr/>
          <a:lstStyle>
            <a:lvl1pPr>
              <a:defRPr smtClean="0"/>
            </a:lvl1pPr>
          </a:lstStyle>
          <a:p>
            <a:pPr>
              <a:defRPr/>
            </a:pPr>
            <a:fld id="{70CA32B6-6C93-430D-A9A3-60A38F13B5AE}" type="slidenum">
              <a:rPr lang="en-US" altLang="vi-VN"/>
              <a:pPr>
                <a:defRPr/>
              </a:pPr>
              <a:t>‹#›</a:t>
            </a:fld>
            <a:endParaRPr lang="en-US" altLang="vi-VN"/>
          </a:p>
        </p:txBody>
      </p:sp>
    </p:spTree>
    <p:extLst>
      <p:ext uri="{BB962C8B-B14F-4D97-AF65-F5344CB8AC3E}">
        <p14:creationId xmlns="" xmlns:p14="http://schemas.microsoft.com/office/powerpoint/2010/main" val="274220016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5A277DA-C73D-4AD2-8A05-C5F7231845F4}" type="datetimeFigureOut">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681B58-8FA2-4502-B12D-334827FBA99C}" type="slidenum">
              <a:rPr lang="en-US" altLang="vi-VN"/>
              <a:pPr>
                <a:defRPr/>
              </a:pPr>
              <a:t>‹#›</a:t>
            </a:fld>
            <a:endParaRPr lang="en-US" altLang="vi-VN"/>
          </a:p>
        </p:txBody>
      </p:sp>
    </p:spTree>
    <p:extLst>
      <p:ext uri="{BB962C8B-B14F-4D97-AF65-F5344CB8AC3E}">
        <p14:creationId xmlns="" xmlns:p14="http://schemas.microsoft.com/office/powerpoint/2010/main" val="96279806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202" y="304800"/>
            <a:ext cx="1297148"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304800"/>
            <a:ext cx="6475253"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3B355A4-7DA6-4A7A-9110-1A6F0250D1D3}" type="datetimeFigureOut">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BF69C33-EE6C-4562-8BA3-56D971B56D5F}" type="slidenum">
              <a:rPr lang="en-US" altLang="vi-VN"/>
              <a:pPr>
                <a:defRPr/>
              </a:pPr>
              <a:t>‹#›</a:t>
            </a:fld>
            <a:endParaRPr lang="en-US" altLang="vi-VN"/>
          </a:p>
        </p:txBody>
      </p:sp>
    </p:spTree>
    <p:extLst>
      <p:ext uri="{BB962C8B-B14F-4D97-AF65-F5344CB8AC3E}">
        <p14:creationId xmlns="" xmlns:p14="http://schemas.microsoft.com/office/powerpoint/2010/main" val="26221051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712B9FA-9B07-4DE4-8109-F740A04F7FCE}" type="datetimeFigureOut">
              <a:rPr lang="en-US"/>
              <a:pPr>
                <a:defRPr/>
              </a:pPr>
              <a:t>12/10/2016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139436-E9DC-4A65-B7C8-BA2F1ACB6092}" type="slidenum">
              <a:rPr lang="en-US" altLang="vi-VN"/>
              <a:pPr>
                <a:defRPr/>
              </a:pPr>
              <a:t>‹#›</a:t>
            </a:fld>
            <a:endParaRPr lang="en-US" altLang="vi-VN"/>
          </a:p>
        </p:txBody>
      </p:sp>
    </p:spTree>
    <p:extLst>
      <p:ext uri="{BB962C8B-B14F-4D97-AF65-F5344CB8AC3E}">
        <p14:creationId xmlns="" xmlns:p14="http://schemas.microsoft.com/office/powerpoint/2010/main" val="415210492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9210" y="1828800"/>
            <a:ext cx="5143502" cy="1828800"/>
          </a:xfrm>
        </p:spPr>
        <p:txBody>
          <a:bodyPr>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3199207" y="3733800"/>
            <a:ext cx="51435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22792573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8909" y="1825625"/>
            <a:ext cx="371594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0" y="1825625"/>
            <a:ext cx="3713561"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9B859B21-5BE8-4066-9EF3-34DD49E5635A}" type="datetimeFigureOut">
              <a:rPr lang="en-US"/>
              <a:pPr>
                <a:defRPr/>
              </a:pPr>
              <a:t>12/10/2016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EFA50E-CC50-4582-95FC-F5D4145D24BA}" type="slidenum">
              <a:rPr lang="en-US" altLang="vi-VN"/>
              <a:pPr>
                <a:defRPr/>
              </a:pPr>
              <a:t>‹#›</a:t>
            </a:fld>
            <a:endParaRPr lang="en-US" altLang="vi-VN"/>
          </a:p>
        </p:txBody>
      </p:sp>
    </p:spTree>
    <p:extLst>
      <p:ext uri="{BB962C8B-B14F-4D97-AF65-F5344CB8AC3E}">
        <p14:creationId xmlns="" xmlns:p14="http://schemas.microsoft.com/office/powerpoint/2010/main" val="133027786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2386"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681163"/>
            <a:ext cx="3717036"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6"/>
            <a:ext cx="3717036"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655D05D6-3BFE-45DC-BBCC-252D5DEE1836}" type="datetimeFigureOut">
              <a:rPr lang="en-US"/>
              <a:pPr>
                <a:defRPr/>
              </a:pPr>
              <a:t>12/10/2016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24F825-6C86-4CBC-B890-A77B808043CA}" type="slidenum">
              <a:rPr lang="en-US" altLang="vi-VN"/>
              <a:pPr>
                <a:defRPr/>
              </a:pPr>
              <a:t>‹#›</a:t>
            </a:fld>
            <a:endParaRPr lang="en-US" altLang="vi-VN"/>
          </a:p>
        </p:txBody>
      </p:sp>
    </p:spTree>
    <p:extLst>
      <p:ext uri="{BB962C8B-B14F-4D97-AF65-F5344CB8AC3E}">
        <p14:creationId xmlns="" xmlns:p14="http://schemas.microsoft.com/office/powerpoint/2010/main" val="414697352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DF6EC700-3F47-49A5-935B-42DB7DE35079}" type="datetimeFigureOut">
              <a:rPr lang="en-US"/>
              <a:pPr>
                <a:defRPr/>
              </a:pPr>
              <a:t>12/10/2016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9CA714-6425-4E5A-BD9A-92AB58C6A9FD}" type="slidenum">
              <a:rPr lang="en-US" altLang="vi-VN"/>
              <a:pPr>
                <a:defRPr/>
              </a:pPr>
              <a:t>‹#›</a:t>
            </a:fld>
            <a:endParaRPr lang="en-US" altLang="vi-VN"/>
          </a:p>
        </p:txBody>
      </p:sp>
    </p:spTree>
    <p:extLst>
      <p:ext uri="{BB962C8B-B14F-4D97-AF65-F5344CB8AC3E}">
        <p14:creationId xmlns="" xmlns:p14="http://schemas.microsoft.com/office/powerpoint/2010/main" val="20031362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1CC4EF-0E41-4257-B43E-E2B9855D06A4}" type="datetimeFigureOut">
              <a:rPr lang="en-US"/>
              <a:pPr>
                <a:defRPr/>
              </a:pPr>
              <a:t>12/10/2016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C172F0-CA40-483B-BCF7-6098B0F51835}" type="slidenum">
              <a:rPr lang="en-US" altLang="vi-VN"/>
              <a:pPr>
                <a:defRPr/>
              </a:pPr>
              <a:t>‹#›</a:t>
            </a:fld>
            <a:endParaRPr lang="en-US" altLang="vi-VN"/>
          </a:p>
        </p:txBody>
      </p:sp>
    </p:spTree>
    <p:extLst>
      <p:ext uri="{BB962C8B-B14F-4D97-AF65-F5344CB8AC3E}">
        <p14:creationId xmlns="" xmlns:p14="http://schemas.microsoft.com/office/powerpoint/2010/main" val="340118031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grpSp>
        <p:nvGrpSpPr>
          <p:cNvPr id="6" name="Group 8"/>
          <p:cNvGrpSpPr/>
          <p:nvPr/>
        </p:nvGrpSpPr>
        <p:grpSpPr>
          <a:xfrm>
            <a:off x="430824" y="724620"/>
            <a:ext cx="3989234" cy="3795623"/>
            <a:chOff x="895350" y="3313113"/>
            <a:chExt cx="3613151" cy="2790825"/>
          </a:xfrm>
          <a:solidFill>
            <a:schemeClr val="tx1">
              <a:lumMod val="50000"/>
            </a:schemeClr>
          </a:solidFill>
        </p:grpSpPr>
        <p:sp>
          <p:nvSpPr>
            <p:cNvPr id="7"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8"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9"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0"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1"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2"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3"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4"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5"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6"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7"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8"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grpSp>
        <p:nvGrpSpPr>
          <p:cNvPr id="19" name="Group 21"/>
          <p:cNvGrpSpPr/>
          <p:nvPr/>
        </p:nvGrpSpPr>
        <p:grpSpPr>
          <a:xfrm>
            <a:off x="4713841" y="724620"/>
            <a:ext cx="3989234" cy="3795623"/>
            <a:chOff x="895350" y="3313113"/>
            <a:chExt cx="3613151" cy="2790825"/>
          </a:xfrm>
          <a:solidFill>
            <a:schemeClr val="tx1">
              <a:lumMod val="50000"/>
            </a:schemeClr>
          </a:solidFill>
        </p:grpSpPr>
        <p:sp>
          <p:nvSpPr>
            <p:cNvPr id="2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sp>
        <p:nvSpPr>
          <p:cNvPr id="36" name="Picture Placeholder 33"/>
          <p:cNvSpPr>
            <a:spLocks noGrp="1" noChangeAspect="1"/>
          </p:cNvSpPr>
          <p:nvPr>
            <p:ph type="pic" sz="quarter" idx="17"/>
          </p:nvPr>
        </p:nvSpPr>
        <p:spPr>
          <a:xfrm>
            <a:off x="625215" y="1020195"/>
            <a:ext cx="3600451" cy="3200400"/>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37" name="Picture Placeholder 33"/>
          <p:cNvSpPr>
            <a:spLocks noGrp="1" noChangeAspect="1"/>
          </p:cNvSpPr>
          <p:nvPr>
            <p:ph type="pic" sz="quarter" idx="18"/>
          </p:nvPr>
        </p:nvSpPr>
        <p:spPr>
          <a:xfrm>
            <a:off x="4908232" y="1020195"/>
            <a:ext cx="3600451" cy="3200400"/>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39" name="Text Placeholder 3"/>
          <p:cNvSpPr>
            <a:spLocks noGrp="1"/>
          </p:cNvSpPr>
          <p:nvPr>
            <p:ph type="body" sz="half" idx="2"/>
          </p:nvPr>
        </p:nvSpPr>
        <p:spPr>
          <a:xfrm>
            <a:off x="789317"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5057181" y="4648200"/>
            <a:ext cx="3276735"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2" name="Date Placeholder 5"/>
          <p:cNvSpPr>
            <a:spLocks noGrp="1"/>
          </p:cNvSpPr>
          <p:nvPr>
            <p:ph type="dt" sz="half" idx="20"/>
          </p:nvPr>
        </p:nvSpPr>
        <p:spPr/>
        <p:txBody>
          <a:bodyPr/>
          <a:lstStyle>
            <a:lvl1pPr>
              <a:defRPr/>
            </a:lvl1pPr>
          </a:lstStyle>
          <a:p>
            <a:pPr>
              <a:defRPr/>
            </a:pPr>
            <a:fld id="{930422E6-5CE5-481A-82C3-37B610F18968}" type="datetimeFigureOut">
              <a:rPr lang="en-US"/>
              <a:pPr>
                <a:defRPr/>
              </a:pPr>
              <a:t>12/10/2016</a:t>
            </a:fld>
            <a:endParaRPr lang="en-US"/>
          </a:p>
        </p:txBody>
      </p:sp>
      <p:sp>
        <p:nvSpPr>
          <p:cNvPr id="33" name="Footer Placeholder 6"/>
          <p:cNvSpPr>
            <a:spLocks noGrp="1"/>
          </p:cNvSpPr>
          <p:nvPr>
            <p:ph type="ftr" sz="quarter" idx="21"/>
          </p:nvPr>
        </p:nvSpPr>
        <p:spPr/>
        <p:txBody>
          <a:bodyPr/>
          <a:lstStyle>
            <a:lvl1pPr>
              <a:defRPr/>
            </a:lvl1pPr>
          </a:lstStyle>
          <a:p>
            <a:pPr>
              <a:defRPr/>
            </a:pPr>
            <a:endParaRPr lang="en-US"/>
          </a:p>
        </p:txBody>
      </p:sp>
      <p:sp>
        <p:nvSpPr>
          <p:cNvPr id="34" name="Slide Number Placeholder 7"/>
          <p:cNvSpPr>
            <a:spLocks noGrp="1"/>
          </p:cNvSpPr>
          <p:nvPr>
            <p:ph type="sldNum" sz="quarter" idx="22"/>
          </p:nvPr>
        </p:nvSpPr>
        <p:spPr/>
        <p:txBody>
          <a:bodyPr/>
          <a:lstStyle>
            <a:lvl1pPr>
              <a:defRPr smtClean="0"/>
            </a:lvl1pPr>
          </a:lstStyle>
          <a:p>
            <a:pPr>
              <a:defRPr/>
            </a:pPr>
            <a:fld id="{27FEECDF-7B5E-4FAC-9446-E4A8E4878FF3}" type="slidenum">
              <a:rPr lang="en-US" altLang="vi-VN"/>
              <a:pPr>
                <a:defRPr/>
              </a:pPr>
              <a:t>‹#›</a:t>
            </a:fld>
            <a:endParaRPr lang="en-US" altLang="vi-VN"/>
          </a:p>
        </p:txBody>
      </p:sp>
    </p:spTree>
    <p:extLst>
      <p:ext uri="{BB962C8B-B14F-4D97-AF65-F5344CB8AC3E}">
        <p14:creationId xmlns="" xmlns:p14="http://schemas.microsoft.com/office/powerpoint/2010/main" val="341414440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grpSp>
        <p:nvGrpSpPr>
          <p:cNvPr id="8" name="Group 34"/>
          <p:cNvGrpSpPr>
            <a:grpSpLocks noChangeAspect="1"/>
          </p:cNvGrpSpPr>
          <p:nvPr/>
        </p:nvGrpSpPr>
        <p:grpSpPr>
          <a:xfrm rot="5400000">
            <a:off x="2508625" y="1070637"/>
            <a:ext cx="4116828" cy="2537460"/>
            <a:chOff x="895350" y="3313113"/>
            <a:chExt cx="3613151" cy="2790825"/>
          </a:xfrm>
          <a:solidFill>
            <a:schemeClr val="tx1">
              <a:lumMod val="50000"/>
            </a:schemeClr>
          </a:solidFill>
        </p:grpSpPr>
        <p:sp>
          <p:nvSpPr>
            <p:cNvPr id="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1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grpSp>
        <p:nvGrpSpPr>
          <p:cNvPr id="21" name="Group 51"/>
          <p:cNvGrpSpPr>
            <a:grpSpLocks noChangeAspect="1"/>
          </p:cNvGrpSpPr>
          <p:nvPr/>
        </p:nvGrpSpPr>
        <p:grpSpPr>
          <a:xfrm rot="5400000">
            <a:off x="-317047" y="1550435"/>
            <a:ext cx="4114800" cy="2536211"/>
            <a:chOff x="895350" y="3313113"/>
            <a:chExt cx="3613151" cy="2790825"/>
          </a:xfrm>
          <a:solidFill>
            <a:schemeClr val="tx1">
              <a:lumMod val="50000"/>
            </a:schemeClr>
          </a:solidFill>
        </p:grpSpPr>
        <p:sp>
          <p:nvSpPr>
            <p:cNvPr id="22"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3"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4"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5"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6"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7"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8"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29"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0"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1"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2"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3"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grpSp>
        <p:nvGrpSpPr>
          <p:cNvPr id="34" name="Group 64"/>
          <p:cNvGrpSpPr>
            <a:grpSpLocks noChangeAspect="1"/>
          </p:cNvGrpSpPr>
          <p:nvPr/>
        </p:nvGrpSpPr>
        <p:grpSpPr>
          <a:xfrm rot="5400000">
            <a:off x="5338579" y="1550440"/>
            <a:ext cx="4114800" cy="2536210"/>
            <a:chOff x="895350" y="3313113"/>
            <a:chExt cx="3613151" cy="2790825"/>
          </a:xfrm>
          <a:solidFill>
            <a:schemeClr val="tx1">
              <a:lumMod val="50000"/>
            </a:schemeClr>
          </a:solidFill>
        </p:grpSpPr>
        <p:sp>
          <p:nvSpPr>
            <p:cNvPr id="3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3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sp>
          <p:nvSpPr>
            <p:cNvPr id="4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a:solidFill>
                  <a:prstClr val="black"/>
                </a:solidFill>
                <a:latin typeface="Segoe Print"/>
                <a:cs typeface="Arial" charset="0"/>
              </a:endParaRPr>
            </a:p>
          </p:txBody>
        </p:sp>
      </p:grpSp>
      <p:sp>
        <p:nvSpPr>
          <p:cNvPr id="78" name="Picture Placeholder 33"/>
          <p:cNvSpPr>
            <a:spLocks noGrp="1"/>
          </p:cNvSpPr>
          <p:nvPr>
            <p:ph type="pic" sz="quarter" idx="18"/>
          </p:nvPr>
        </p:nvSpPr>
        <p:spPr>
          <a:xfrm>
            <a:off x="3449914" y="533400"/>
            <a:ext cx="2228850" cy="3657600"/>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79" name="Picture Placeholder 33"/>
          <p:cNvSpPr>
            <a:spLocks noGrp="1"/>
          </p:cNvSpPr>
          <p:nvPr>
            <p:ph type="pic" sz="quarter" idx="19"/>
          </p:nvPr>
        </p:nvSpPr>
        <p:spPr>
          <a:xfrm>
            <a:off x="625928" y="1013590"/>
            <a:ext cx="2228850" cy="3657600"/>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80" name="Picture Placeholder 33"/>
          <p:cNvSpPr>
            <a:spLocks noGrp="1"/>
          </p:cNvSpPr>
          <p:nvPr>
            <p:ph type="pic" sz="quarter" idx="20"/>
          </p:nvPr>
        </p:nvSpPr>
        <p:spPr>
          <a:xfrm>
            <a:off x="6281554" y="1013591"/>
            <a:ext cx="2228850" cy="3657600"/>
          </a:xfrm>
          <a:solidFill>
            <a:schemeClr val="bg2"/>
          </a:solidFill>
          <a:ln w="38100">
            <a:solidFill>
              <a:schemeClr val="bg1"/>
            </a:solidFill>
          </a:ln>
        </p:spPr>
        <p:txBody>
          <a:bodyPr rtlCol="0">
            <a:normAutofit/>
          </a:bodyPr>
          <a:lstStyle>
            <a:lvl1pPr marL="0" indent="0" algn="ctr">
              <a:buNone/>
              <a:defRPr/>
            </a:lvl1pPr>
          </a:lstStyle>
          <a:p>
            <a:pPr lvl="0"/>
            <a:r>
              <a:rPr lang="en-US" noProof="0" smtClean="0"/>
              <a:t>Click icon to add picture</a:t>
            </a:r>
            <a:endParaRPr noProof="0"/>
          </a:p>
        </p:txBody>
      </p:sp>
      <p:sp>
        <p:nvSpPr>
          <p:cNvPr id="81" name="Text Placeholder 3"/>
          <p:cNvSpPr>
            <a:spLocks noGrp="1"/>
          </p:cNvSpPr>
          <p:nvPr>
            <p:ph type="body" sz="half" idx="2"/>
          </p:nvPr>
        </p:nvSpPr>
        <p:spPr>
          <a:xfrm>
            <a:off x="711653"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3530406" y="4582378"/>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6367279" y="5018002"/>
            <a:ext cx="20574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7" name="Date Placeholder 5"/>
          <p:cNvSpPr>
            <a:spLocks noGrp="1"/>
          </p:cNvSpPr>
          <p:nvPr>
            <p:ph type="dt" sz="half" idx="23"/>
          </p:nvPr>
        </p:nvSpPr>
        <p:spPr/>
        <p:txBody>
          <a:bodyPr/>
          <a:lstStyle>
            <a:lvl1pPr>
              <a:defRPr/>
            </a:lvl1pPr>
          </a:lstStyle>
          <a:p>
            <a:pPr>
              <a:defRPr/>
            </a:pPr>
            <a:fld id="{3D17313C-335F-47EF-98B8-F9286BC349C0}" type="datetimeFigureOut">
              <a:rPr lang="en-US"/>
              <a:pPr>
                <a:defRPr/>
              </a:pPr>
              <a:t>12/10/2016</a:t>
            </a:fld>
            <a:endParaRPr lang="en-US"/>
          </a:p>
        </p:txBody>
      </p:sp>
      <p:sp>
        <p:nvSpPr>
          <p:cNvPr id="48" name="Footer Placeholder 6"/>
          <p:cNvSpPr>
            <a:spLocks noGrp="1"/>
          </p:cNvSpPr>
          <p:nvPr>
            <p:ph type="ftr" sz="quarter" idx="24"/>
          </p:nvPr>
        </p:nvSpPr>
        <p:spPr/>
        <p:txBody>
          <a:bodyPr/>
          <a:lstStyle>
            <a:lvl1pPr>
              <a:defRPr/>
            </a:lvl1pPr>
          </a:lstStyle>
          <a:p>
            <a:pPr>
              <a:defRPr/>
            </a:pPr>
            <a:endParaRPr lang="en-US"/>
          </a:p>
        </p:txBody>
      </p:sp>
      <p:sp>
        <p:nvSpPr>
          <p:cNvPr id="49" name="Slide Number Placeholder 7"/>
          <p:cNvSpPr>
            <a:spLocks noGrp="1"/>
          </p:cNvSpPr>
          <p:nvPr>
            <p:ph type="sldNum" sz="quarter" idx="25"/>
          </p:nvPr>
        </p:nvSpPr>
        <p:spPr/>
        <p:txBody>
          <a:bodyPr/>
          <a:lstStyle>
            <a:lvl1pPr>
              <a:defRPr smtClean="0"/>
            </a:lvl1pPr>
          </a:lstStyle>
          <a:p>
            <a:pPr>
              <a:defRPr/>
            </a:pPr>
            <a:fld id="{D085C92A-EFD1-4477-8869-438B7BA6EFB2}" type="slidenum">
              <a:rPr lang="en-US" altLang="vi-VN"/>
              <a:pPr>
                <a:defRPr/>
              </a:pPr>
              <a:t>‹#›</a:t>
            </a:fld>
            <a:endParaRPr lang="en-US" altLang="vi-VN"/>
          </a:p>
        </p:txBody>
      </p:sp>
    </p:spTree>
    <p:extLst>
      <p:ext uri="{BB962C8B-B14F-4D97-AF65-F5344CB8AC3E}">
        <p14:creationId xmlns="" xmlns:p14="http://schemas.microsoft.com/office/powerpoint/2010/main" val="24296094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98513" y="304800"/>
            <a:ext cx="75438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smtClean="0"/>
              <a:t>Click to edit Master title style</a:t>
            </a:r>
          </a:p>
        </p:txBody>
      </p:sp>
      <p:sp>
        <p:nvSpPr>
          <p:cNvPr id="2051" name="Text Placeholder 2"/>
          <p:cNvSpPr>
            <a:spLocks noGrp="1"/>
          </p:cNvSpPr>
          <p:nvPr>
            <p:ph type="body" idx="1"/>
          </p:nvPr>
        </p:nvSpPr>
        <p:spPr bwMode="auto">
          <a:xfrm>
            <a:off x="798513" y="1752600"/>
            <a:ext cx="7543800"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56313" y="6019800"/>
            <a:ext cx="1047750" cy="228600"/>
          </a:xfrm>
          <a:prstGeom prst="rect">
            <a:avLst/>
          </a:prstGeom>
        </p:spPr>
        <p:txBody>
          <a:bodyPr vert="horz" lIns="91440" tIns="45720" rIns="91440" bIns="45720" rtlCol="0" anchor="ctr"/>
          <a:lstStyle>
            <a:lvl1pPr algn="l" eaLnBrk="1" fontAlgn="auto" hangingPunct="1">
              <a:spcBef>
                <a:spcPts val="0"/>
              </a:spcBef>
              <a:spcAft>
                <a:spcPts val="0"/>
              </a:spcAft>
              <a:defRPr sz="1000">
                <a:solidFill>
                  <a:prstClr val="black"/>
                </a:solidFill>
                <a:latin typeface="+mn-lt"/>
                <a:cs typeface="+mn-cs"/>
              </a:defRPr>
            </a:lvl1pPr>
          </a:lstStyle>
          <a:p>
            <a:pPr>
              <a:defRPr/>
            </a:pPr>
            <a:fld id="{A23546D0-0DCB-4DB4-AF07-A04089580952}" type="datetimeFigureOut">
              <a:rPr lang="en-US"/>
              <a:pPr>
                <a:defRPr/>
              </a:pPr>
              <a:t>12/10/2016</a:t>
            </a:fld>
            <a:endParaRPr lang="en-US"/>
          </a:p>
        </p:txBody>
      </p:sp>
      <p:sp>
        <p:nvSpPr>
          <p:cNvPr id="5" name="Footer Placeholder 4"/>
          <p:cNvSpPr>
            <a:spLocks noGrp="1"/>
          </p:cNvSpPr>
          <p:nvPr>
            <p:ph type="ftr" sz="quarter" idx="3"/>
          </p:nvPr>
        </p:nvSpPr>
        <p:spPr>
          <a:xfrm>
            <a:off x="1484313" y="6019800"/>
            <a:ext cx="4457700" cy="228600"/>
          </a:xfrm>
          <a:prstGeom prst="rect">
            <a:avLst/>
          </a:prstGeom>
        </p:spPr>
        <p:txBody>
          <a:bodyPr vert="horz" lIns="91440" tIns="45720" rIns="91440" bIns="45720" rtlCol="0" anchor="ctr"/>
          <a:lstStyle>
            <a:lvl1pPr algn="l" eaLnBrk="1" fontAlgn="auto" hangingPunct="1">
              <a:spcBef>
                <a:spcPts val="0"/>
              </a:spcBef>
              <a:spcAft>
                <a:spcPts val="0"/>
              </a:spcAft>
              <a:defRPr sz="1000">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98513" y="6019800"/>
            <a:ext cx="571500" cy="228600"/>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000000"/>
                </a:solidFill>
                <a:latin typeface="Segoe Print" panose="02000600000000000000" pitchFamily="2" charset="0"/>
              </a:defRPr>
            </a:lvl1pPr>
          </a:lstStyle>
          <a:p>
            <a:pPr>
              <a:defRPr/>
            </a:pPr>
            <a:fld id="{93103C45-86BE-48FE-9B2D-B95B88FDD291}"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5096" r:id="rId1"/>
    <p:sldLayoutId id="2147485061" r:id="rId2"/>
    <p:sldLayoutId id="2147485097" r:id="rId3"/>
    <p:sldLayoutId id="2147485062" r:id="rId4"/>
    <p:sldLayoutId id="2147485063" r:id="rId5"/>
    <p:sldLayoutId id="2147485064" r:id="rId6"/>
    <p:sldLayoutId id="2147485065" r:id="rId7"/>
    <p:sldLayoutId id="2147485098" r:id="rId8"/>
    <p:sldLayoutId id="2147485099" r:id="rId9"/>
    <p:sldLayoutId id="2147485100" r:id="rId10"/>
    <p:sldLayoutId id="2147485066" r:id="rId11"/>
    <p:sldLayoutId id="2147485101" r:id="rId12"/>
    <p:sldLayoutId id="2147485067" r:id="rId13"/>
    <p:sldLayoutId id="2147485102" r:id="rId14"/>
  </p:sldLayoutIdLst>
  <p:transition spd="slow"/>
  <p:txStyles>
    <p:titleStyle>
      <a:lvl1pPr algn="l" rtl="0" eaLnBrk="0" fontAlgn="base" hangingPunct="0">
        <a:lnSpc>
          <a:spcPct val="90000"/>
        </a:lnSpc>
        <a:spcBef>
          <a:spcPct val="0"/>
        </a:spcBef>
        <a:spcAft>
          <a:spcPct val="0"/>
        </a:spcAft>
        <a:defRPr sz="3600" kern="1200">
          <a:solidFill>
            <a:srgbClr val="4D290B"/>
          </a:solidFill>
          <a:latin typeface="+mj-lt"/>
          <a:ea typeface="+mj-ea"/>
          <a:cs typeface="+mj-cs"/>
        </a:defRPr>
      </a:lvl1pPr>
      <a:lvl2pPr algn="l" rtl="0" eaLnBrk="0" fontAlgn="base" hangingPunct="0">
        <a:lnSpc>
          <a:spcPct val="90000"/>
        </a:lnSpc>
        <a:spcBef>
          <a:spcPct val="0"/>
        </a:spcBef>
        <a:spcAft>
          <a:spcPct val="0"/>
        </a:spcAft>
        <a:defRPr sz="3600">
          <a:solidFill>
            <a:srgbClr val="4D290B"/>
          </a:solidFill>
          <a:latin typeface="Segoe Print" pitchFamily="2" charset="0"/>
        </a:defRPr>
      </a:lvl2pPr>
      <a:lvl3pPr algn="l" rtl="0" eaLnBrk="0" fontAlgn="base" hangingPunct="0">
        <a:lnSpc>
          <a:spcPct val="90000"/>
        </a:lnSpc>
        <a:spcBef>
          <a:spcPct val="0"/>
        </a:spcBef>
        <a:spcAft>
          <a:spcPct val="0"/>
        </a:spcAft>
        <a:defRPr sz="3600">
          <a:solidFill>
            <a:srgbClr val="4D290B"/>
          </a:solidFill>
          <a:latin typeface="Segoe Print" pitchFamily="2" charset="0"/>
        </a:defRPr>
      </a:lvl3pPr>
      <a:lvl4pPr algn="l" rtl="0" eaLnBrk="0" fontAlgn="base" hangingPunct="0">
        <a:lnSpc>
          <a:spcPct val="90000"/>
        </a:lnSpc>
        <a:spcBef>
          <a:spcPct val="0"/>
        </a:spcBef>
        <a:spcAft>
          <a:spcPct val="0"/>
        </a:spcAft>
        <a:defRPr sz="3600">
          <a:solidFill>
            <a:srgbClr val="4D290B"/>
          </a:solidFill>
          <a:latin typeface="Segoe Print" pitchFamily="2" charset="0"/>
        </a:defRPr>
      </a:lvl4pPr>
      <a:lvl5pPr algn="l" rtl="0" eaLnBrk="0" fontAlgn="base" hangingPunct="0">
        <a:lnSpc>
          <a:spcPct val="90000"/>
        </a:lnSpc>
        <a:spcBef>
          <a:spcPct val="0"/>
        </a:spcBef>
        <a:spcAft>
          <a:spcPct val="0"/>
        </a:spcAft>
        <a:defRPr sz="3600">
          <a:solidFill>
            <a:srgbClr val="4D290B"/>
          </a:solidFill>
          <a:latin typeface="Segoe Print" pitchFamily="2" charset="0"/>
        </a:defRPr>
      </a:lvl5pPr>
      <a:lvl6pPr marL="457200" algn="l" rtl="0" fontAlgn="base">
        <a:lnSpc>
          <a:spcPct val="90000"/>
        </a:lnSpc>
        <a:spcBef>
          <a:spcPct val="0"/>
        </a:spcBef>
        <a:spcAft>
          <a:spcPct val="0"/>
        </a:spcAft>
        <a:defRPr sz="3600">
          <a:solidFill>
            <a:srgbClr val="4D290B"/>
          </a:solidFill>
          <a:latin typeface="Segoe Print" pitchFamily="2" charset="0"/>
        </a:defRPr>
      </a:lvl6pPr>
      <a:lvl7pPr marL="914400" algn="l" rtl="0" fontAlgn="base">
        <a:lnSpc>
          <a:spcPct val="90000"/>
        </a:lnSpc>
        <a:spcBef>
          <a:spcPct val="0"/>
        </a:spcBef>
        <a:spcAft>
          <a:spcPct val="0"/>
        </a:spcAft>
        <a:defRPr sz="3600">
          <a:solidFill>
            <a:srgbClr val="4D290B"/>
          </a:solidFill>
          <a:latin typeface="Segoe Print" pitchFamily="2" charset="0"/>
        </a:defRPr>
      </a:lvl7pPr>
      <a:lvl8pPr marL="1371600" algn="l" rtl="0" fontAlgn="base">
        <a:lnSpc>
          <a:spcPct val="90000"/>
        </a:lnSpc>
        <a:spcBef>
          <a:spcPct val="0"/>
        </a:spcBef>
        <a:spcAft>
          <a:spcPct val="0"/>
        </a:spcAft>
        <a:defRPr sz="3600">
          <a:solidFill>
            <a:srgbClr val="4D290B"/>
          </a:solidFill>
          <a:latin typeface="Segoe Print" pitchFamily="2" charset="0"/>
        </a:defRPr>
      </a:lvl8pPr>
      <a:lvl9pPr marL="1828800" algn="l" rtl="0" fontAlgn="base">
        <a:lnSpc>
          <a:spcPct val="90000"/>
        </a:lnSpc>
        <a:spcBef>
          <a:spcPct val="0"/>
        </a:spcBef>
        <a:spcAft>
          <a:spcPct val="0"/>
        </a:spcAft>
        <a:defRPr sz="3600">
          <a:solidFill>
            <a:srgbClr val="4D290B"/>
          </a:solidFill>
          <a:latin typeface="Segoe Print" pitchFamily="2" charset="0"/>
        </a:defRPr>
      </a:lvl9pPr>
    </p:titleStyle>
    <p:bodyStyle>
      <a:lvl1pPr marL="346075" indent="-346075" algn="l" rtl="0" eaLnBrk="0" fontAlgn="base" hangingPunct="0">
        <a:spcBef>
          <a:spcPts val="1800"/>
        </a:spcBef>
        <a:spcAft>
          <a:spcPct val="0"/>
        </a:spcAft>
        <a:buFont typeface="Arial" panose="020B0604020202020204" pitchFamily="34" charset="0"/>
        <a:buChar char="•"/>
        <a:defRPr sz="2400" kern="1200">
          <a:solidFill>
            <a:schemeClr val="tx1"/>
          </a:solidFill>
          <a:latin typeface="+mn-lt"/>
          <a:ea typeface="+mn-ea"/>
          <a:cs typeface="+mn-cs"/>
        </a:defRPr>
      </a:lvl1pPr>
      <a:lvl2pPr marL="739775" indent="-282575" algn="l" rtl="0" eaLnBrk="0" fontAlgn="base" hangingPunct="0">
        <a:spcBef>
          <a:spcPts val="12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ts val="8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838200" y="884238"/>
            <a:ext cx="7770813" cy="3687762"/>
          </a:xfrm>
        </p:spPr>
        <p:txBody>
          <a:bodyPr>
            <a:normAutofit fontScale="90000"/>
          </a:bodyPr>
          <a:lstStyle/>
          <a:p>
            <a:pPr algn="ctr" eaLnBrk="1" hangingPunct="1">
              <a:defRPr/>
            </a:pP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5300" b="1" dirty="0" smtClean="0">
                <a:latin typeface="Times New Roman" pitchFamily="18" charset="0"/>
                <a:cs typeface="Times New Roman" pitchFamily="18" charset="0"/>
              </a:rPr>
              <a:t>TẬP HUẤN</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QUẢN LÍ, PHÁT TRIỂN ĐỘI NGŨ GV PTDTNT THEO CDNN</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TP. Hồ Chí Minh, ngày 07-08/12/2016</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304800"/>
            <a:ext cx="7543800" cy="838200"/>
          </a:xfrm>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NỘI DUNG CHÍNH TCCD NN</a:t>
            </a:r>
            <a:endParaRPr lang="en-US" dirty="0"/>
          </a:p>
        </p:txBody>
      </p:sp>
      <p:graphicFrame>
        <p:nvGraphicFramePr>
          <p:cNvPr id="4" name="Content Placeholder 3"/>
          <p:cNvGraphicFramePr>
            <a:graphicFrameLocks noGrp="1"/>
          </p:cNvGraphicFramePr>
          <p:nvPr>
            <p:ph idx="1"/>
          </p:nvPr>
        </p:nvGraphicFramePr>
        <p:xfrm>
          <a:off x="304800" y="12192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304800"/>
            <a:ext cx="6669087" cy="609600"/>
          </a:xfrm>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1.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Mã</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và</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phân</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hạng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CDNN GV</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51287840"/>
              </p:ext>
            </p:extLst>
          </p:nvPr>
        </p:nvGraphicFramePr>
        <p:xfrm>
          <a:off x="152400" y="1219200"/>
          <a:ext cx="883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838200"/>
          </a:xfrm>
        </p:spPr>
        <p:txBody>
          <a:bodyPr/>
          <a:lstStyle/>
          <a:p>
            <a:pPr algn="ct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2. TC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Đạo</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đức</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nghề</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nghiệp</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GV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chung</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dirty="0"/>
          </a:p>
        </p:txBody>
      </p:sp>
      <p:graphicFrame>
        <p:nvGraphicFramePr>
          <p:cNvPr id="5" name="Content Placeholder 4"/>
          <p:cNvGraphicFramePr>
            <a:graphicFrameLocks noGrp="1"/>
          </p:cNvGraphicFramePr>
          <p:nvPr>
            <p:ph idx="1"/>
          </p:nvPr>
        </p:nvGraphicFramePr>
        <p:xfrm>
          <a:off x="798513" y="1219200"/>
          <a:ext cx="7543800" cy="476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152400"/>
            <a:ext cx="7543800" cy="838200"/>
          </a:xfrm>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3.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Nhiệm</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vụ</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GV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theo</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cấp</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điều</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lệ</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NT)</a:t>
            </a:r>
            <a:endParaRPr lang="en-US" dirty="0"/>
          </a:p>
        </p:txBody>
      </p:sp>
      <p:graphicFrame>
        <p:nvGraphicFramePr>
          <p:cNvPr id="4" name="Content Placeholder 3"/>
          <p:cNvGraphicFramePr>
            <a:graphicFrameLocks noGrp="1"/>
          </p:cNvGraphicFramePr>
          <p:nvPr>
            <p:ph idx="1"/>
          </p:nvPr>
        </p:nvGraphicFramePr>
        <p:xfrm>
          <a:off x="798513" y="1143000"/>
          <a:ext cx="754380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76200"/>
            <a:ext cx="7543800" cy="762000"/>
          </a:xfrm>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TC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về</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tr</a:t>
            </a:r>
            <a:r>
              <a:rPr lang="vi-VN" dirty="0" smtClean="0">
                <a:effectLst>
                  <a:outerShdw blurRad="38100" dist="38100" dir="2700000" algn="tl">
                    <a:srgbClr val="000000">
                      <a:alpha val="43137"/>
                    </a:srgbClr>
                  </a:outerShdw>
                </a:effectLst>
                <a:latin typeface="Times New Roman" pitchFamily="18" charset="0"/>
                <a:cs typeface="Times New Roman" pitchFamily="18" charset="0"/>
              </a:rPr>
              <a:t>ình độ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ĐT, BD GV THCS</a:t>
            </a:r>
            <a:endParaRPr lang="en-US" dirty="0"/>
          </a:p>
        </p:txBody>
      </p:sp>
      <p:graphicFrame>
        <p:nvGraphicFramePr>
          <p:cNvPr id="4" name="Content Placeholder 3"/>
          <p:cNvGraphicFramePr>
            <a:graphicFrameLocks noGrp="1"/>
          </p:cNvGraphicFramePr>
          <p:nvPr>
            <p:ph idx="1"/>
          </p:nvPr>
        </p:nvGraphicFramePr>
        <p:xfrm>
          <a:off x="228600" y="9906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76200"/>
            <a:ext cx="7543800" cy="762000"/>
          </a:xfrm>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TC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về</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effectLst>
                <a:latin typeface="Times New Roman" pitchFamily="18" charset="0"/>
                <a:cs typeface="Times New Roman" pitchFamily="18" charset="0"/>
              </a:rPr>
              <a:t>tr</a:t>
            </a:r>
            <a:r>
              <a:rPr lang="vi-VN" dirty="0" smtClean="0">
                <a:effectLst>
                  <a:outerShdw blurRad="38100" dist="38100" dir="2700000" algn="tl">
                    <a:srgbClr val="000000">
                      <a:alpha val="43137"/>
                    </a:srgbClr>
                  </a:outerShdw>
                </a:effectLst>
                <a:latin typeface="Times New Roman" pitchFamily="18" charset="0"/>
                <a:cs typeface="Times New Roman" pitchFamily="18" charset="0"/>
              </a:rPr>
              <a:t>ình độ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ĐT, BD GV THPT</a:t>
            </a:r>
            <a:endParaRPr lang="en-US" dirty="0"/>
          </a:p>
        </p:txBody>
      </p:sp>
      <p:graphicFrame>
        <p:nvGraphicFramePr>
          <p:cNvPr id="4" name="Content Placeholder 3"/>
          <p:cNvGraphicFramePr>
            <a:graphicFrameLocks noGrp="1"/>
          </p:cNvGraphicFramePr>
          <p:nvPr>
            <p:ph idx="1"/>
          </p:nvPr>
        </p:nvGraphicFramePr>
        <p:xfrm>
          <a:off x="228600" y="990600"/>
          <a:ext cx="8763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0"/>
            <a:ext cx="7543800" cy="914400"/>
          </a:xfrm>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5</a:t>
            </a:r>
            <a:r>
              <a:rPr lang="vi-VN" dirty="0" smtClean="0">
                <a:effectLst>
                  <a:outerShdw blurRad="38100" dist="38100" dir="2700000" algn="tl">
                    <a:srgbClr val="000000">
                      <a:alpha val="43137"/>
                    </a:srgbClr>
                  </a:outerShdw>
                </a:effectLst>
                <a:latin typeface="Times New Roman" pitchFamily="18" charset="0"/>
                <a:cs typeface="Times New Roman" pitchFamily="18" charset="0"/>
              </a:rPr>
              <a:t>. Tiêu chuẩn về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NLCM NV GV</a:t>
            </a:r>
            <a:endParaRPr lang="en-US" dirty="0"/>
          </a:p>
        </p:txBody>
      </p:sp>
      <p:graphicFrame>
        <p:nvGraphicFramePr>
          <p:cNvPr id="4" name="Content Placeholder 3"/>
          <p:cNvGraphicFramePr>
            <a:graphicFrameLocks noGrp="1"/>
          </p:cNvGraphicFramePr>
          <p:nvPr>
            <p:ph idx="1"/>
          </p:nvPr>
        </p:nvGraphicFramePr>
        <p:xfrm>
          <a:off x="228600" y="11430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BỔ NHIỆM VÀO HẠNG GV THCS</a:t>
            </a:r>
            <a:endParaRPr lang="en-US" dirty="0"/>
          </a:p>
        </p:txBody>
      </p:sp>
      <p:graphicFrame>
        <p:nvGraphicFramePr>
          <p:cNvPr id="4" name="Content Placeholder 3"/>
          <p:cNvGraphicFramePr>
            <a:graphicFrameLocks noGrp="1"/>
          </p:cNvGraphicFramePr>
          <p:nvPr>
            <p:ph idx="1"/>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BỔ NHIỆM VÀO HẠNG GV THPT</a:t>
            </a:r>
            <a:endParaRPr lang="en-US" dirty="0"/>
          </a:p>
        </p:txBody>
      </p:sp>
      <p:graphicFrame>
        <p:nvGraphicFramePr>
          <p:cNvPr id="4" name="Content Placeholder 3"/>
          <p:cNvGraphicFramePr>
            <a:graphicFrameLocks noGrp="1"/>
          </p:cNvGraphicFramePr>
          <p:nvPr>
            <p:ph idx="1"/>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XẾP LƯƠNG GV THCS</a:t>
            </a:r>
            <a:endParaRPr lang="vi-V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60617045"/>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1328754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CHUYÊN ĐỀ </a:t>
            </a:r>
            <a:endParaRPr lang="en-US" dirty="0"/>
          </a:p>
        </p:txBody>
      </p:sp>
      <p:sp>
        <p:nvSpPr>
          <p:cNvPr id="3" name="Content Placeholder 2"/>
          <p:cNvSpPr>
            <a:spLocks noGrp="1"/>
          </p:cNvSpPr>
          <p:nvPr>
            <p:ph idx="1"/>
          </p:nvPr>
        </p:nvSpPr>
        <p:spPr/>
        <p:txBody>
          <a:bodyPr/>
          <a:lstStyle/>
          <a:p>
            <a:pPr algn="ctr"/>
            <a:endParaRPr lang="en-US" b="1" dirty="0" smtClean="0"/>
          </a:p>
          <a:p>
            <a:pPr algn="ctr"/>
            <a:r>
              <a:rPr lang="en-US" b="1" dirty="0" smtClean="0"/>
              <a:t>Tiêu chuẩn chức danh nghề nghiệp giáo viên THCS, THPT công lập và quản lý đội ngũ GV PTDTNT theo tiêu chuẩn chức danh nghề nghiệp</a:t>
            </a:r>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XẾP LƯƠNG GV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THPT</a:t>
            </a:r>
            <a:endParaRPr lang="vi-V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66251205"/>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137051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 TX GIÁO VIÊN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219557778"/>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 CẦN CHÚ Ý DB CHO GV PTDTNT</a:t>
            </a:r>
            <a:endParaRPr lang="en-US" dirty="0"/>
          </a:p>
        </p:txBody>
      </p:sp>
      <p:sp>
        <p:nvSpPr>
          <p:cNvPr id="3" name="Content Placeholder 2"/>
          <p:cNvSpPr>
            <a:spLocks noGrp="1"/>
          </p:cNvSpPr>
          <p:nvPr>
            <p:ph idx="1"/>
          </p:nvPr>
        </p:nvSpPr>
        <p:spPr/>
        <p:txBody>
          <a:bodyPr/>
          <a:lstStyle/>
          <a:p>
            <a:r>
              <a:rPr lang="en-US" dirty="0" smtClean="0"/>
              <a:t>CT, CS</a:t>
            </a:r>
            <a:r>
              <a:rPr lang="vi-VN" dirty="0" smtClean="0"/>
              <a:t> dân tộc của Đảng và N</a:t>
            </a:r>
            <a:r>
              <a:rPr lang="en-US" dirty="0" smtClean="0"/>
              <a:t>N</a:t>
            </a:r>
            <a:r>
              <a:rPr lang="vi-VN" dirty="0" smtClean="0"/>
              <a:t> cho học sinh</a:t>
            </a:r>
            <a:r>
              <a:rPr lang="en-US" dirty="0" smtClean="0"/>
              <a:t> DT</a:t>
            </a:r>
            <a:r>
              <a:rPr lang="vi-VN" dirty="0" smtClean="0"/>
              <a:t>.</a:t>
            </a:r>
            <a:endParaRPr lang="en-US" dirty="0" smtClean="0"/>
          </a:p>
          <a:p>
            <a:r>
              <a:rPr lang="en-US" dirty="0" err="1" smtClean="0"/>
              <a:t>Vă</a:t>
            </a:r>
            <a:r>
              <a:rPr lang="vi-VN" dirty="0" smtClean="0"/>
              <a:t>n hóa, ngôn ngữ, phong tục, tập quán và đặc điểm tâm lý</a:t>
            </a:r>
            <a:r>
              <a:rPr lang="en-US" dirty="0" smtClean="0"/>
              <a:t> HS</a:t>
            </a:r>
            <a:r>
              <a:rPr lang="vi-VN" dirty="0" smtClean="0"/>
              <a:t> các </a:t>
            </a:r>
            <a:r>
              <a:rPr lang="en-US" dirty="0" smtClean="0"/>
              <a:t>DT </a:t>
            </a:r>
            <a:r>
              <a:rPr lang="vi-VN" dirty="0" smtClean="0"/>
              <a:t>thiểu số ở địa phương.</a:t>
            </a:r>
            <a:endParaRPr lang="en-US" dirty="0" smtClean="0"/>
          </a:p>
          <a:p>
            <a:r>
              <a:rPr lang="en-US" dirty="0" smtClean="0"/>
              <a:t>PP, HT</a:t>
            </a:r>
            <a:r>
              <a:rPr lang="vi-VN" dirty="0" smtClean="0"/>
              <a:t> tổ chức dạy học và kiểm tra đánh giá phù hợp với </a:t>
            </a:r>
            <a:r>
              <a:rPr lang="en-US" dirty="0" smtClean="0"/>
              <a:t>HS </a:t>
            </a:r>
            <a:r>
              <a:rPr lang="vi-VN" dirty="0" smtClean="0"/>
              <a:t>PTDTNT</a:t>
            </a:r>
            <a:endParaRPr lang="en-US" dirty="0" smtClean="0"/>
          </a:p>
          <a:p>
            <a:r>
              <a:rPr lang="en-US" dirty="0" smtClean="0"/>
              <a:t>QL, GD</a:t>
            </a:r>
            <a:r>
              <a:rPr lang="vi-VN" dirty="0" smtClean="0"/>
              <a:t> học sinh ngoài giờ chính khóa</a:t>
            </a:r>
            <a:endParaRPr lang="en-US" dirty="0" smtClean="0"/>
          </a:p>
          <a:p>
            <a:r>
              <a:rPr lang="en-US" dirty="0" smtClean="0"/>
              <a:t>BD,</a:t>
            </a:r>
            <a:r>
              <a:rPr lang="vi-VN" dirty="0" smtClean="0"/>
              <a:t> phụ đạo </a:t>
            </a:r>
            <a:r>
              <a:rPr lang="en-US" dirty="0" smtClean="0"/>
              <a:t>HS</a:t>
            </a:r>
            <a:r>
              <a:rPr lang="vi-VN" dirty="0" smtClean="0"/>
              <a:t>; hướng dẫn </a:t>
            </a:r>
            <a:r>
              <a:rPr lang="en-US" dirty="0" smtClean="0"/>
              <a:t>HS</a:t>
            </a:r>
            <a:r>
              <a:rPr lang="vi-VN" dirty="0" smtClean="0"/>
              <a:t> tự học; tổ chức các hoạt động lao động và trải nghiệm sáng tạo cho học sinh.</a:t>
            </a:r>
            <a:endParaRPr lang="en-US" dirty="0"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 THEO CDNN</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005195769"/>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CTBD THEO CDNN THPT</a:t>
            </a:r>
            <a:endParaRPr lang="en-US" dirty="0"/>
          </a:p>
        </p:txBody>
      </p:sp>
      <p:graphicFrame>
        <p:nvGraphicFramePr>
          <p:cNvPr id="6" name="Content Placeholder 5"/>
          <p:cNvGraphicFramePr>
            <a:graphicFrameLocks noGrp="1"/>
          </p:cNvGraphicFramePr>
          <p:nvPr>
            <p:ph idx="1"/>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CTBD THEO CDNN THCS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525674326"/>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latin typeface="Times New Roman" pitchFamily="18" charset="0"/>
                <a:cs typeface="Times New Roman" pitchFamily="18" charset="0"/>
              </a:rPr>
              <a:t>  </a:t>
            </a:r>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CƠ QUAN QUẢN LÝ</a:t>
            </a: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1139" name="Content Placeholder 2"/>
          <p:cNvSpPr>
            <a:spLocks noGrp="1"/>
          </p:cNvSpPr>
          <p:nvPr>
            <p:ph idx="1"/>
          </p:nvPr>
        </p:nvSpPr>
        <p:spPr>
          <a:xfrm>
            <a:off x="304800" y="1752600"/>
            <a:ext cx="8610600" cy="4724400"/>
          </a:xfrm>
        </p:spPr>
        <p:txBody>
          <a:bodyPr/>
          <a:lstStyle/>
          <a:p>
            <a:pPr marL="0" indent="0" algn="just">
              <a:spcBef>
                <a:spcPts val="600"/>
              </a:spcBef>
              <a:buFont typeface="Arial" charset="0"/>
              <a:buNone/>
              <a:defRPr/>
            </a:pPr>
            <a:r>
              <a:rPr lang="pt-BR" dirty="0" smtClean="0">
                <a:latin typeface="Times New Roman" pitchFamily="18" charset="0"/>
                <a:cs typeface="Times New Roman" pitchFamily="18" charset="0"/>
              </a:rPr>
              <a:t>1.  Chuyển từ ngạch sang hạng theo quy định</a:t>
            </a:r>
          </a:p>
          <a:p>
            <a:pPr marL="0" indent="0" algn="just">
              <a:spcBef>
                <a:spcPts val="600"/>
              </a:spcBef>
              <a:buFont typeface="Arial" charset="0"/>
              <a:buNone/>
              <a:defRPr/>
            </a:pPr>
            <a:r>
              <a:rPr lang="pt-BR" dirty="0" smtClean="0">
                <a:latin typeface="Times New Roman" pitchFamily="18" charset="0"/>
                <a:cs typeface="Times New Roman" pitchFamily="18" charset="0"/>
              </a:rPr>
              <a:t>2. Tạo điều kiện để viên chức bổ sung những TC còn thiếu của CDNN được bổ nhiệm.</a:t>
            </a:r>
          </a:p>
          <a:p>
            <a:pPr marL="0" indent="0" algn="just">
              <a:spcBef>
                <a:spcPts val="600"/>
              </a:spcBef>
              <a:buFont typeface="Arial" charset="0"/>
              <a:buNone/>
              <a:defRPr/>
            </a:pPr>
            <a:r>
              <a:rPr lang="pt-BR" dirty="0" smtClean="0">
                <a:latin typeface="Times New Roman" pitchFamily="18" charset="0"/>
                <a:cs typeface="Times New Roman" pitchFamily="18" charset="0"/>
              </a:rPr>
              <a:t>3. Những GV không đủ TC xếp hạng thấp nhất: CQQL tạo điều kiện HT, BD đạt TC hạng thấp nhất, bảo  lưu 5 năm; Sau 5 năm, HT, BD:</a:t>
            </a:r>
          </a:p>
          <a:p>
            <a:pPr marL="0" indent="0" algn="just">
              <a:spcBef>
                <a:spcPts val="600"/>
              </a:spcBef>
              <a:buFont typeface="Arial" charset="0"/>
              <a:buNone/>
              <a:defRPr/>
            </a:pPr>
            <a:r>
              <a:rPr lang="pt-BR" dirty="0" smtClean="0">
                <a:latin typeface="Times New Roman" pitchFamily="18" charset="0"/>
                <a:cs typeface="Times New Roman" pitchFamily="18" charset="0"/>
              </a:rPr>
              <a:t>      - Đạt TC thì xếp hạng thấp nhất (hạng III)</a:t>
            </a:r>
          </a:p>
          <a:p>
            <a:pPr marL="0" indent="0" algn="just">
              <a:spcBef>
                <a:spcPts val="600"/>
              </a:spcBef>
              <a:buFont typeface="Arial" charset="0"/>
              <a:buNone/>
              <a:defRPr/>
            </a:pPr>
            <a:r>
              <a:rPr lang="pt-BR" dirty="0" smtClean="0">
                <a:latin typeface="Times New Roman" pitchFamily="18" charset="0"/>
                <a:cs typeface="Times New Roman" pitchFamily="18" charset="0"/>
              </a:rPr>
              <a:t>       - Không đạt TC hạng thấp nhất thì bố trí công tác khác hoặc thực hiện tinh giản biên chế</a:t>
            </a:r>
            <a:endParaRPr lang="en-US" dirty="0" smtClean="0">
              <a:latin typeface="Times New Roman" pitchFamily="18" charset="0"/>
              <a:cs typeface="Times New Roman" pitchFamily="18" charset="0"/>
            </a:endParaRPr>
          </a:p>
          <a:p>
            <a:pPr marL="0" indent="457200">
              <a:defRPr/>
            </a:pPr>
            <a:endParaRPr lang="en-US" dirty="0"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CHUYÊN ĐỀ </a:t>
            </a:r>
            <a:endParaRPr lang="en-US" dirty="0"/>
          </a:p>
        </p:txBody>
      </p:sp>
      <p:sp>
        <p:nvSpPr>
          <p:cNvPr id="3" name="Content Placeholder 2"/>
          <p:cNvSpPr>
            <a:spLocks noGrp="1"/>
          </p:cNvSpPr>
          <p:nvPr>
            <p:ph idx="1"/>
          </p:nvPr>
        </p:nvSpPr>
        <p:spPr/>
        <p:txBody>
          <a:bodyPr/>
          <a:lstStyle/>
          <a:p>
            <a:pPr algn="ctr"/>
            <a:endParaRPr lang="en-US" b="1" dirty="0" smtClean="0"/>
          </a:p>
          <a:p>
            <a:pPr algn="ctr">
              <a:buNone/>
            </a:pPr>
            <a:r>
              <a:rPr lang="en-US" b="1" dirty="0" smtClean="0"/>
              <a:t>THAY ĐỔI CHỨC DANH NGHỀ NGHIỆP</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NỘI DUNG CHÍNH</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17864788"/>
              </p:ext>
            </p:extLst>
          </p:nvPr>
        </p:nvGraphicFramePr>
        <p:xfrm>
          <a:off x="798513" y="1676400"/>
          <a:ext cx="7543800" cy="430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3045050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381000"/>
          <a:ext cx="8382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Times New Roman" pitchFamily="18" charset="0"/>
                <a:cs typeface="Times New Roman" pitchFamily="18" charset="0"/>
              </a:rPr>
              <a:t>NỘI DUNG CHÍNH</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95041362"/>
              </p:ext>
            </p:extLst>
          </p:nvPr>
        </p:nvGraphicFramePr>
        <p:xfrm>
          <a:off x="798513" y="1676400"/>
          <a:ext cx="7543800" cy="430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3045050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THAY ĐỔI CHỨC DANH NN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1834783"/>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Quy</a:t>
            </a:r>
            <a:r>
              <a:rPr lang="en-US" dirty="0" smtClean="0"/>
              <a:t> </a:t>
            </a:r>
            <a:r>
              <a:rPr lang="en-US" dirty="0" err="1" smtClean="0"/>
              <a:t>trình</a:t>
            </a:r>
            <a:r>
              <a:rPr lang="en-US" dirty="0" smtClean="0"/>
              <a:t> </a:t>
            </a:r>
            <a:r>
              <a:rPr lang="en-US" dirty="0" err="1" smtClean="0"/>
              <a:t>xét</a:t>
            </a:r>
            <a:r>
              <a:rPr lang="en-US" dirty="0" smtClean="0"/>
              <a:t> </a:t>
            </a:r>
            <a:r>
              <a:rPr lang="en-US" dirty="0" err="1" smtClean="0"/>
              <a:t>chuyển</a:t>
            </a:r>
            <a:r>
              <a:rPr lang="en-US" dirty="0" smtClean="0"/>
              <a:t> </a:t>
            </a:r>
            <a:r>
              <a:rPr lang="en-US" dirty="0" err="1" smtClean="0"/>
              <a:t>cùng</a:t>
            </a:r>
            <a:r>
              <a:rPr lang="en-US" dirty="0" smtClean="0"/>
              <a:t> </a:t>
            </a:r>
            <a:r>
              <a:rPr lang="en-US" dirty="0" err="1" smtClean="0"/>
              <a:t>hạng</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16972238"/>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THĂNG HẠNG - PHÂN CẤP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737577627"/>
              </p:ext>
            </p:extLst>
          </p:nvPr>
        </p:nvGraphicFramePr>
        <p:xfrm>
          <a:off x="798512" y="1752600"/>
          <a:ext cx="7735887"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Lưu ý trong tổ chức thi/xét thăng hạng</a:t>
            </a:r>
            <a:endParaRPr lang="en-US" dirty="0"/>
          </a:p>
        </p:txBody>
      </p:sp>
      <p:sp>
        <p:nvSpPr>
          <p:cNvPr id="3" name="Content Placeholder 2"/>
          <p:cNvSpPr>
            <a:spLocks noGrp="1"/>
          </p:cNvSpPr>
          <p:nvPr>
            <p:ph idx="1"/>
          </p:nvPr>
        </p:nvSpPr>
        <p:spPr/>
        <p:txBody>
          <a:bodyPr/>
          <a:lstStyle/>
          <a:p>
            <a:r>
              <a:rPr lang="en-US" dirty="0" smtClean="0"/>
              <a:t>Bộ Nội vụ phê duyệt đề án tổ chức thi hoặc xét thăng hạng chức danh nghề nghiệp.</a:t>
            </a:r>
          </a:p>
          <a:p>
            <a:r>
              <a:rPr lang="en-US" dirty="0" smtClean="0"/>
              <a:t>Hàng năm, cơ quan được phân công, phân cấp xây dựng đề án gửi Bộ Nội vụ để thống nhất kế hoạch</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Dự thảo</a:t>
            </a:r>
            <a:endParaRPr lang="en-US" sz="4800" dirty="0"/>
          </a:p>
        </p:txBody>
      </p:sp>
      <p:sp>
        <p:nvSpPr>
          <p:cNvPr id="3" name="Content Placeholder 2"/>
          <p:cNvSpPr>
            <a:spLocks noGrp="1"/>
          </p:cNvSpPr>
          <p:nvPr>
            <p:ph idx="1"/>
          </p:nvPr>
        </p:nvSpPr>
        <p:spPr/>
        <p:txBody>
          <a:bodyPr/>
          <a:lstStyle/>
          <a:p>
            <a:pPr algn="just"/>
            <a:r>
              <a:rPr lang="en-US" sz="4400" dirty="0" smtClean="0"/>
              <a:t>Các nội dung, TC, </a:t>
            </a:r>
            <a:r>
              <a:rPr lang="en-US" sz="4400" dirty="0" err="1" smtClean="0"/>
              <a:t>đk</a:t>
            </a:r>
            <a:r>
              <a:rPr lang="en-US" sz="4400" dirty="0" smtClean="0"/>
              <a:t>, tổ chức thi/xét thăng hạng </a:t>
            </a:r>
            <a:endParaRPr lang="en-US" sz="4400" dirty="0"/>
          </a:p>
          <a:p>
            <a:pPr algn="just"/>
            <a:r>
              <a:rPr lang="en-US" sz="4400" dirty="0" smtClean="0"/>
              <a:t>Hồ sơ</a:t>
            </a:r>
          </a:p>
          <a:p>
            <a:pPr algn="just"/>
            <a:r>
              <a:rPr lang="en-US" sz="4400" dirty="0" smtClean="0"/>
              <a:t>Điều kiện miễn NN/TH</a:t>
            </a:r>
          </a:p>
          <a:p>
            <a:pPr algn="just"/>
            <a:r>
              <a:rPr lang="en-US" sz="4400" dirty="0" smtClean="0"/>
              <a:t>Thứ tự ưu tiên trúng tuyển</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Đối tượng </a:t>
            </a:r>
            <a:endParaRPr lang="en-US" dirty="0"/>
          </a:p>
        </p:txBody>
      </p:sp>
      <p:sp>
        <p:nvSpPr>
          <p:cNvPr id="3" name="Content Placeholder 2"/>
          <p:cNvSpPr>
            <a:spLocks noGrp="1"/>
          </p:cNvSpPr>
          <p:nvPr>
            <p:ph idx="1"/>
          </p:nvPr>
        </p:nvSpPr>
        <p:spPr/>
        <p:txBody>
          <a:bodyPr/>
          <a:lstStyle/>
          <a:p>
            <a:r>
              <a:rPr lang="en-US" dirty="0" smtClean="0"/>
              <a:t>Giáo viên, cán bộ quản lý GD trong các đơn vị sự nghiệp đang giữ </a:t>
            </a:r>
            <a:r>
              <a:rPr lang="nl-NL" dirty="0" smtClean="0"/>
              <a:t>chức danh nghề nghiệp có mã số đầu là “V.07” </a:t>
            </a:r>
            <a:r>
              <a:rPr lang="en-US" dirty="0" smtClean="0"/>
              <a:t>đảm bảo đủ các điều kiện, tiêu chuẩn của hạng dự thi/xét</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89" y="152400"/>
            <a:ext cx="7543800" cy="1447800"/>
          </a:xfrm>
        </p:spPr>
        <p:txBody>
          <a:bodyPr/>
          <a:lstStyle/>
          <a:p>
            <a:pPr>
              <a:lnSpc>
                <a:spcPct val="107000"/>
              </a:lnSpc>
              <a:spcAft>
                <a:spcPts val="800"/>
              </a:spcAft>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a:t> </a:t>
            </a: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vi-VN" dirty="0">
                <a:latin typeface="Arial" panose="020B0604020202020204" pitchFamily="34" charset="0"/>
                <a:ea typeface="Arial" panose="020B0604020202020204" pitchFamily="34" charset="0"/>
                <a:cs typeface="Times New Roman" panose="02020603050405020304" pitchFamily="18" charset="0"/>
              </a:rPr>
              <a:t/>
            </a:r>
            <a:br>
              <a:rPr lang="vi-VN" dirty="0">
                <a:latin typeface="Arial" panose="020B0604020202020204" pitchFamily="34" charset="0"/>
                <a:ea typeface="Arial" panose="020B0604020202020204" pitchFamily="34" charset="0"/>
                <a:cs typeface="Times New Roman" panose="02020603050405020304" pitchFamily="18" charset="0"/>
              </a:rPr>
            </a:br>
            <a:r>
              <a:rPr lang="en-US" dirty="0" smtClean="0"/>
              <a:t/>
            </a:r>
            <a:br>
              <a:rPr lang="en-US" dirty="0" smtClean="0"/>
            </a:br>
            <a:r>
              <a:rPr lang="en-US" dirty="0"/>
              <a:t>         </a:t>
            </a:r>
            <a:r>
              <a:rPr lang="en-US" dirty="0" smtClean="0"/>
              <a:t>                             </a:t>
            </a:r>
            <a:r>
              <a:rPr lang="en-US" b="1" dirty="0"/>
              <a:t>2. Tiêu chuẩn, điều </a:t>
            </a:r>
            <a:r>
              <a:rPr lang="en-US" b="1" dirty="0" smtClean="0"/>
              <a:t>kiện</a:t>
            </a:r>
            <a:br>
              <a:rPr lang="en-US" b="1" dirty="0" smtClean="0"/>
            </a:br>
            <a:r>
              <a:rPr lang="en-US" b="1" dirty="0" smtClean="0"/>
              <a:t>theo cấp học</a:t>
            </a:r>
            <a:br>
              <a:rPr lang="en-US" b="1" dirty="0" smtClean="0"/>
            </a:br>
            <a:endParaRPr lang="en-US" b="1" dirty="0"/>
          </a:p>
        </p:txBody>
      </p:sp>
      <p:sp>
        <p:nvSpPr>
          <p:cNvPr id="3" name="Content Placeholder 2"/>
          <p:cNvSpPr>
            <a:spLocks noGrp="1"/>
          </p:cNvSpPr>
          <p:nvPr>
            <p:ph idx="1"/>
          </p:nvPr>
        </p:nvSpPr>
        <p:spPr/>
        <p:txBody>
          <a:bodyPr/>
          <a:lstStyle/>
          <a:p>
            <a:r>
              <a:rPr lang="en-US" sz="3600" dirty="0">
                <a:solidFill>
                  <a:srgbClr val="4D290B"/>
                </a:solidFill>
                <a:ea typeface="+mj-ea"/>
                <a:cs typeface="+mj-cs"/>
              </a:rPr>
              <a:t>Tiêu chuẩn, điều kiện </a:t>
            </a:r>
            <a:r>
              <a:rPr lang="en-US" sz="3600" dirty="0" smtClean="0">
                <a:solidFill>
                  <a:srgbClr val="4D290B"/>
                </a:solidFill>
                <a:ea typeface="+mj-ea"/>
                <a:cs typeface="+mj-cs"/>
              </a:rPr>
              <a:t>thi/xét từ hạng II lên hạng I</a:t>
            </a:r>
          </a:p>
          <a:p>
            <a:pPr lvl="0"/>
            <a:r>
              <a:rPr lang="en-US" sz="3600" dirty="0">
                <a:solidFill>
                  <a:srgbClr val="4D290B"/>
                </a:solidFill>
              </a:rPr>
              <a:t>Tiêu chuẩn, điều kiện </a:t>
            </a:r>
            <a:r>
              <a:rPr lang="en-US" sz="3600" dirty="0" smtClean="0">
                <a:solidFill>
                  <a:srgbClr val="4D290B"/>
                </a:solidFill>
              </a:rPr>
              <a:t>thi/xét từ hạng III lên hạng II</a:t>
            </a:r>
            <a:r>
              <a:rPr lang="en-US" sz="3600" dirty="0">
                <a:solidFill>
                  <a:srgbClr val="4D290B"/>
                </a:solidFill>
              </a:rPr>
              <a:t/>
            </a:r>
            <a:br>
              <a:rPr lang="en-US" sz="3600" dirty="0">
                <a:solidFill>
                  <a:srgbClr val="4D290B"/>
                </a:solidFill>
              </a:rPr>
            </a:br>
            <a:endParaRPr lang="en-US" dirty="0">
              <a:solidFill>
                <a:prstClr val="black"/>
              </a:solidFill>
            </a:endParaRPr>
          </a:p>
          <a:p>
            <a:pPr marL="0" indent="0">
              <a:buNone/>
            </a:pPr>
            <a:r>
              <a:rPr lang="en-US" sz="3600" dirty="0">
                <a:solidFill>
                  <a:srgbClr val="4D290B"/>
                </a:solidFill>
                <a:ea typeface="+mj-ea"/>
                <a:cs typeface="+mj-cs"/>
              </a:rPr>
              <a:t/>
            </a:r>
            <a:br>
              <a:rPr lang="en-US" sz="3600" dirty="0">
                <a:solidFill>
                  <a:srgbClr val="4D290B"/>
                </a:solidFill>
                <a:ea typeface="+mj-ea"/>
                <a:cs typeface="+mj-cs"/>
              </a:rPr>
            </a:br>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Tiêu </a:t>
            </a:r>
            <a:r>
              <a:rPr lang="en-US" dirty="0" err="1" smtClean="0"/>
              <a:t>chuẩn,đk</a:t>
            </a:r>
            <a:endParaRPr lang="vi-VN" dirty="0"/>
          </a:p>
        </p:txBody>
      </p:sp>
      <p:sp>
        <p:nvSpPr>
          <p:cNvPr id="3" name="Content Placeholder 2"/>
          <p:cNvSpPr>
            <a:spLocks noGrp="1"/>
          </p:cNvSpPr>
          <p:nvPr>
            <p:ph idx="1"/>
          </p:nvPr>
        </p:nvSpPr>
        <p:spPr/>
        <p:txBody>
          <a:bodyPr/>
          <a:lstStyle/>
          <a:p>
            <a:r>
              <a:rPr lang="en-US" dirty="0" smtClean="0"/>
              <a:t>Theo điều 9 TT 12/2012/TT-BNV ngày 18/12/2012 quy định về CDNN và thay đổi CDNN</a:t>
            </a:r>
          </a:p>
          <a:p>
            <a:r>
              <a:rPr lang="vi-VN" dirty="0"/>
              <a:t>1. Đơn vị sự nghiệp công lập có nhu cầu;</a:t>
            </a:r>
          </a:p>
          <a:p>
            <a:r>
              <a:rPr lang="vi-VN" dirty="0"/>
              <a:t>2. </a:t>
            </a:r>
            <a:r>
              <a:rPr lang="vi-VN" dirty="0" smtClean="0"/>
              <a:t>HT </a:t>
            </a:r>
            <a:r>
              <a:rPr lang="vi-VN" dirty="0"/>
              <a:t>tốt nhiệm vụ trong </a:t>
            </a:r>
            <a:r>
              <a:rPr lang="vi-VN" dirty="0" smtClean="0"/>
              <a:t>03 </a:t>
            </a:r>
            <a:r>
              <a:rPr lang="vi-VN" dirty="0"/>
              <a:t>năm liên tục gần </a:t>
            </a:r>
            <a:r>
              <a:rPr lang="vi-VN" smtClean="0"/>
              <a:t>nhất.</a:t>
            </a:r>
            <a:endParaRPr lang="vi-VN" dirty="0"/>
          </a:p>
          <a:p>
            <a:r>
              <a:rPr lang="vi-VN" dirty="0"/>
              <a:t>3. Có đủ trình độ </a:t>
            </a:r>
            <a:r>
              <a:rPr lang="vi-VN" dirty="0" smtClean="0"/>
              <a:t>ĐT,BD,NL </a:t>
            </a:r>
            <a:r>
              <a:rPr lang="vi-VN" dirty="0"/>
              <a:t>của </a:t>
            </a:r>
            <a:r>
              <a:rPr lang="vi-VN" dirty="0" smtClean="0"/>
              <a:t>CDNN</a:t>
            </a:r>
            <a:endParaRPr lang="vi-VN" dirty="0"/>
          </a:p>
          <a:p>
            <a:r>
              <a:rPr lang="vi-VN" dirty="0"/>
              <a:t>4. Đáp ứng các yêu cầu khác do Bộ quản lý viên chức chuyên ngành quy định.</a:t>
            </a:r>
          </a:p>
          <a:p>
            <a:endParaRPr lang="vi-VN" dirty="0"/>
          </a:p>
        </p:txBody>
      </p:sp>
    </p:spTree>
    <p:extLst>
      <p:ext uri="{BB962C8B-B14F-4D97-AF65-F5344CB8AC3E}">
        <p14:creationId xmlns="" xmlns:p14="http://schemas.microsoft.com/office/powerpoint/2010/main" val="385093733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 </a:t>
            </a:r>
            <a:r>
              <a:rPr lang="vi-VN" b="1" dirty="0"/>
              <a:t>Căn cứ và trách nhiệm </a:t>
            </a:r>
            <a:r>
              <a:rPr lang="vi-VN" b="1" dirty="0" smtClean="0"/>
              <a:t>cử tham </a:t>
            </a:r>
            <a:r>
              <a:rPr lang="vi-VN" b="1" dirty="0"/>
              <a:t>dự </a:t>
            </a:r>
            <a:r>
              <a:rPr lang="vi-VN" b="1" dirty="0" smtClean="0"/>
              <a:t>thi/xét </a:t>
            </a:r>
            <a:r>
              <a:rPr lang="vi-VN" b="1" dirty="0"/>
              <a:t>thăng hạng </a:t>
            </a:r>
            <a:endParaRPr lang="vi-VN"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682256851"/>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4856186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3. Hồ sơ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Thực hiện theo quy định tại Điều 10 Thông tư số 12/2012/TT-BNV ngày 18/12/2012 của Bộ Nội Vụ quy định về chức danh nghề nghiệp và thay đổi chức danh nghề nghiệp đối với viên chức</a:t>
            </a: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381000"/>
          <a:ext cx="8382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Hồ sơ bao gồm</a:t>
            </a:r>
            <a:endParaRPr lang="en-US" dirty="0"/>
          </a:p>
        </p:txBody>
      </p:sp>
      <p:sp>
        <p:nvSpPr>
          <p:cNvPr id="3" name="Content Placeholder 2"/>
          <p:cNvSpPr>
            <a:spLocks noGrp="1"/>
          </p:cNvSpPr>
          <p:nvPr>
            <p:ph idx="1"/>
          </p:nvPr>
        </p:nvSpPr>
        <p:spPr/>
        <p:txBody>
          <a:bodyPr/>
          <a:lstStyle/>
          <a:p>
            <a:r>
              <a:rPr lang="en-US" dirty="0" smtClean="0"/>
              <a:t>a) Đơn đăng ký;</a:t>
            </a:r>
          </a:p>
          <a:p>
            <a:r>
              <a:rPr lang="en-US" dirty="0" smtClean="0"/>
              <a:t>b) Bản sơ yếu lý lịch</a:t>
            </a:r>
          </a:p>
          <a:p>
            <a:r>
              <a:rPr lang="en-US" dirty="0" smtClean="0"/>
              <a:t>c) Bản nhận xét, đánh giá của người đứng đầu cơ quan/đơn vị</a:t>
            </a:r>
          </a:p>
          <a:p>
            <a:r>
              <a:rPr lang="en-US" dirty="0" smtClean="0"/>
              <a:t>d) Bản sao văn bằng, chứng chỉ</a:t>
            </a:r>
          </a:p>
          <a:p>
            <a:r>
              <a:rPr lang="en-US" dirty="0" smtClean="0"/>
              <a:t>đ) Giấy chứng nhận/giấy khen/bằng khen/Quyết định</a:t>
            </a:r>
          </a:p>
          <a:p>
            <a:r>
              <a:rPr lang="en-US" dirty="0" smtClean="0"/>
              <a:t>e) Chứng chỉ ngoại ngữ, tin học (nếu có);</a:t>
            </a:r>
          </a:p>
          <a:p>
            <a:r>
              <a:rPr lang="en-US" dirty="0" smtClean="0"/>
              <a:t>f) Các giấy tờ khác</a:t>
            </a:r>
          </a:p>
          <a:p>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4. Trình tự, thủ tục và thẩm quyền cử GV thi/xét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Thực hiện theo quy định tại Điều 11 Thông tư số 12/2012/TT-BNV ngày 18/12/2012 của Bộ Nội Vụ quy định về chức danh nghề nghiệp và thay đổi chức danh nghề nghiệp đối với viên chức</a:t>
            </a:r>
            <a:endParaRPr lang="en-US"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Trình tự</a:t>
            </a:r>
            <a:endParaRPr lang="vi-VN" dirty="0"/>
          </a:p>
        </p:txBody>
      </p:sp>
      <p:sp>
        <p:nvSpPr>
          <p:cNvPr id="3" name="Content Placeholder 2"/>
          <p:cNvSpPr>
            <a:spLocks noGrp="1"/>
          </p:cNvSpPr>
          <p:nvPr>
            <p:ph idx="1"/>
          </p:nvPr>
        </p:nvSpPr>
        <p:spPr/>
        <p:txBody>
          <a:bodyPr/>
          <a:lstStyle/>
          <a:p>
            <a:r>
              <a:rPr lang="vi-VN" dirty="0"/>
              <a:t>1. </a:t>
            </a:r>
            <a:r>
              <a:rPr lang="vi-VN" dirty="0" smtClean="0"/>
              <a:t>Đơn </a:t>
            </a:r>
            <a:r>
              <a:rPr lang="vi-VN" dirty="0"/>
              <a:t>vị </a:t>
            </a:r>
            <a:r>
              <a:rPr lang="vi-VN" dirty="0" smtClean="0"/>
              <a:t>SNCL </a:t>
            </a:r>
            <a:r>
              <a:rPr lang="vi-VN" dirty="0"/>
              <a:t>lập danh sách và hồ sơ viên chức có đủ các tiêu chuẩn, điều kiện </a:t>
            </a:r>
            <a:endParaRPr lang="vi-VN" dirty="0" smtClean="0"/>
          </a:p>
          <a:p>
            <a:r>
              <a:rPr lang="vi-VN" dirty="0" smtClean="0"/>
              <a:t>2</a:t>
            </a:r>
            <a:r>
              <a:rPr lang="vi-VN" dirty="0"/>
              <a:t>. Cơ quan có thẩm quyền cử viên chức dự thi hoặc dự xét thăng </a:t>
            </a:r>
            <a:r>
              <a:rPr lang="vi-VN" dirty="0" smtClean="0"/>
              <a:t>hạng CDNN</a:t>
            </a:r>
            <a:endParaRPr lang="vi-VN" dirty="0"/>
          </a:p>
          <a:p>
            <a:r>
              <a:rPr lang="vi-VN" dirty="0"/>
              <a:t>3. Văn bản cử viên chức dự </a:t>
            </a:r>
            <a:r>
              <a:rPr lang="vi-VN" dirty="0" smtClean="0"/>
              <a:t>thi/xét </a:t>
            </a:r>
            <a:r>
              <a:rPr lang="vi-VN" dirty="0"/>
              <a:t>thăng hạng </a:t>
            </a:r>
            <a:r>
              <a:rPr lang="vi-VN" dirty="0" smtClean="0"/>
              <a:t>CDNN kèm </a:t>
            </a:r>
            <a:r>
              <a:rPr lang="vi-VN" dirty="0"/>
              <a:t>Mẫu số 3 </a:t>
            </a:r>
            <a:r>
              <a:rPr lang="vi-VN" dirty="0" smtClean="0"/>
              <a:t>TT 12.</a:t>
            </a:r>
            <a:endParaRPr lang="vi-VN" dirty="0"/>
          </a:p>
          <a:p>
            <a:endParaRPr lang="vi-VN" dirty="0"/>
          </a:p>
        </p:txBody>
      </p:sp>
    </p:spTree>
    <p:extLst>
      <p:ext uri="{BB962C8B-B14F-4D97-AF65-F5344CB8AC3E}">
        <p14:creationId xmlns="" xmlns:p14="http://schemas.microsoft.com/office/powerpoint/2010/main" val="49889957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Thẩm quyền quyết địnhVC tham dự thi/xét</a:t>
            </a:r>
            <a:endParaRPr lang="vi-VN" dirty="0"/>
          </a:p>
        </p:txBody>
      </p:sp>
      <p:sp>
        <p:nvSpPr>
          <p:cNvPr id="3" name="Content Placeholder 2"/>
          <p:cNvSpPr>
            <a:spLocks noGrp="1"/>
          </p:cNvSpPr>
          <p:nvPr>
            <p:ph idx="1"/>
          </p:nvPr>
        </p:nvSpPr>
        <p:spPr/>
        <p:txBody>
          <a:bodyPr/>
          <a:lstStyle/>
          <a:p>
            <a:r>
              <a:rPr lang="vi-VN" dirty="0" smtClean="0"/>
              <a:t>a</a:t>
            </a:r>
            <a:r>
              <a:rPr lang="vi-VN" dirty="0"/>
              <a:t>) Bộ Nội vụ thẩm định và quyết định danh sách viên chức tham dự kỳ thi hoặc xét thăng hạng chức danh nghề nghiệp từ hạng II lên hạng I.</a:t>
            </a:r>
          </a:p>
          <a:p>
            <a:r>
              <a:rPr lang="vi-VN" dirty="0"/>
              <a:t>b) Cơ quan có thẩm quyền tổ chức </a:t>
            </a:r>
            <a:r>
              <a:rPr lang="vi-VN" dirty="0" smtClean="0"/>
              <a:t>thi QĐ sau khi có ý </a:t>
            </a:r>
            <a:r>
              <a:rPr lang="vi-VN" dirty="0"/>
              <a:t>kiến thống nhất của Bộ Nội </a:t>
            </a:r>
            <a:r>
              <a:rPr lang="vi-VN" dirty="0" smtClean="0"/>
              <a:t>vụ QĐ hạng III lên II.</a:t>
            </a:r>
            <a:endParaRPr lang="vi-VN" dirty="0"/>
          </a:p>
          <a:p>
            <a:r>
              <a:rPr lang="vi-VN" dirty="0"/>
              <a:t>c) Người đứng đầu cơ quan, đơn vị có thẩm quyền tổ chức </a:t>
            </a:r>
            <a:r>
              <a:rPr lang="vi-VN" dirty="0" smtClean="0"/>
              <a:t>thi/xét hoặc phân cấp QĐ từ hạng IV lên III.</a:t>
            </a:r>
            <a:endParaRPr lang="vi-VN" dirty="0"/>
          </a:p>
          <a:p>
            <a:endParaRPr lang="vi-VN" dirty="0"/>
          </a:p>
        </p:txBody>
      </p:sp>
    </p:spTree>
    <p:extLst>
      <p:ext uri="{BB962C8B-B14F-4D97-AF65-F5344CB8AC3E}">
        <p14:creationId xmlns="" xmlns:p14="http://schemas.microsoft.com/office/powerpoint/2010/main" val="39663149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Điều kiện miễn thi/xét môn NN</a:t>
            </a:r>
            <a:endParaRPr lang="en-US" dirty="0"/>
          </a:p>
        </p:txBody>
      </p:sp>
      <p:sp>
        <p:nvSpPr>
          <p:cNvPr id="3" name="Content Placeholder 2"/>
          <p:cNvSpPr>
            <a:spLocks noGrp="1"/>
          </p:cNvSpPr>
          <p:nvPr>
            <p:ph idx="1"/>
          </p:nvPr>
        </p:nvSpPr>
        <p:spPr/>
        <p:txBody>
          <a:bodyPr/>
          <a:lstStyle/>
          <a:p>
            <a:r>
              <a:rPr lang="en-US" dirty="0" smtClean="0"/>
              <a:t>a) đến ngày 31/12/2016, có tuổi đời từ đủ 55/50.</a:t>
            </a:r>
          </a:p>
          <a:p>
            <a:r>
              <a:rPr lang="en-US" dirty="0" smtClean="0"/>
              <a:t>b) Làm việc ở vùng dân tộc thiểu số, trường PTDTNT có chứng chỉ bồi dưỡng tiếng dân tộc thiểu số</a:t>
            </a:r>
          </a:p>
          <a:p>
            <a:r>
              <a:rPr lang="en-US" dirty="0" smtClean="0"/>
              <a:t>c) Người dân tộc thiểu số đang làm việc ở vùng dân tộc thiểu số/ trường PTDTNT</a:t>
            </a:r>
          </a:p>
          <a:p>
            <a:r>
              <a:rPr lang="en-US" dirty="0" smtClean="0"/>
              <a:t>d) có bằng tốt nghiệp đại học thứ hai là bằng NN</a:t>
            </a:r>
          </a:p>
          <a:p>
            <a:r>
              <a:rPr lang="en-US" dirty="0" smtClean="0"/>
              <a:t>e) Có bằng cao hơn học ở nước ngoài</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Đ/K miễn thi/xét môn Tin học </a:t>
            </a:r>
            <a:endParaRPr lang="en-US" dirty="0"/>
          </a:p>
        </p:txBody>
      </p:sp>
      <p:sp>
        <p:nvSpPr>
          <p:cNvPr id="3" name="Content Placeholder 2"/>
          <p:cNvSpPr>
            <a:spLocks noGrp="1"/>
          </p:cNvSpPr>
          <p:nvPr>
            <p:ph idx="1"/>
          </p:nvPr>
        </p:nvSpPr>
        <p:spPr/>
        <p:txBody>
          <a:bodyPr/>
          <a:lstStyle/>
          <a:p>
            <a:r>
              <a:rPr lang="en-US" dirty="0" smtClean="0"/>
              <a:t>Đã tốt nghiệp từ trung cấp chuyên ngành công nghệ thông tin trở lên hoặc có bằng thứ hai là cao đẳng sư phạm tin học, cao đẳng sư phạm toán tin trở lên .</a:t>
            </a:r>
          </a:p>
          <a:p>
            <a:endParaRPr lang="en-US" dirty="0"/>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Thứ tự ưu tiên trúng tuyển</a:t>
            </a:r>
            <a:endParaRPr lang="en-US" dirty="0"/>
          </a:p>
        </p:txBody>
      </p:sp>
      <p:sp>
        <p:nvSpPr>
          <p:cNvPr id="3" name="Content Placeholder 2"/>
          <p:cNvSpPr>
            <a:spLocks noGrp="1"/>
          </p:cNvSpPr>
          <p:nvPr>
            <p:ph idx="1"/>
          </p:nvPr>
        </p:nvSpPr>
        <p:spPr/>
        <p:txBody>
          <a:bodyPr/>
          <a:lstStyle/>
          <a:p>
            <a:r>
              <a:rPr lang="nl-NL" dirty="0" smtClean="0"/>
              <a:t>+ Người có kết quả môn </a:t>
            </a:r>
            <a:r>
              <a:rPr lang="en-US" dirty="0" smtClean="0"/>
              <a:t>chuyên môn, nghiệp vụ </a:t>
            </a:r>
            <a:r>
              <a:rPr lang="nl-NL" dirty="0" smtClean="0"/>
              <a:t>cao hơn;</a:t>
            </a:r>
            <a:endParaRPr lang="en-US" dirty="0" smtClean="0"/>
          </a:p>
          <a:p>
            <a:r>
              <a:rPr lang="nl-NL" dirty="0" smtClean="0"/>
              <a:t>+ Anh hùng lực lượng vũ trang, Anh hùng lao động;</a:t>
            </a:r>
            <a:endParaRPr lang="en-US" dirty="0" smtClean="0"/>
          </a:p>
          <a:p>
            <a:r>
              <a:rPr lang="nl-NL" dirty="0" smtClean="0"/>
              <a:t>+ Thương binh;</a:t>
            </a:r>
            <a:endParaRPr lang="en-US" dirty="0" smtClean="0"/>
          </a:p>
          <a:p>
            <a:r>
              <a:rPr lang="nl-NL" dirty="0" smtClean="0"/>
              <a:t>+ Người hưởng chính sách như thương binh;</a:t>
            </a:r>
            <a:endParaRPr lang="en-US" dirty="0" smtClean="0"/>
          </a:p>
          <a:p>
            <a:r>
              <a:rPr lang="nl-NL" dirty="0" smtClean="0"/>
              <a:t>+ Con liệt sĩ;</a:t>
            </a:r>
            <a:endParaRPr lang="en-US" dirty="0" smtClean="0"/>
          </a:p>
          <a:p>
            <a:r>
              <a:rPr lang="nl-NL" dirty="0" smtClean="0"/>
              <a:t>+ Con thương binh;</a:t>
            </a:r>
            <a:endParaRPr lang="en-US" dirty="0" smtClean="0"/>
          </a:p>
          <a:p>
            <a:r>
              <a:rPr lang="nl-NL" dirty="0" smtClean="0"/>
              <a:t>+ Con của người hưởng chính sách như thương binh;</a:t>
            </a:r>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Thứ tự ưu tiên trúng tuyển</a:t>
            </a:r>
            <a:endParaRPr lang="en-US" dirty="0"/>
          </a:p>
        </p:txBody>
      </p:sp>
      <p:sp>
        <p:nvSpPr>
          <p:cNvPr id="3" name="Content Placeholder 2"/>
          <p:cNvSpPr>
            <a:spLocks noGrp="1"/>
          </p:cNvSpPr>
          <p:nvPr>
            <p:ph idx="1"/>
          </p:nvPr>
        </p:nvSpPr>
        <p:spPr>
          <a:xfrm>
            <a:off x="762000" y="1676400"/>
            <a:ext cx="7543800" cy="4229100"/>
          </a:xfrm>
        </p:spPr>
        <p:txBody>
          <a:bodyPr/>
          <a:lstStyle/>
          <a:p>
            <a:r>
              <a:rPr lang="nl-NL" dirty="0" smtClean="0"/>
              <a:t>+ Người dân tộc ít người;</a:t>
            </a:r>
            <a:endParaRPr lang="en-US" dirty="0" smtClean="0"/>
          </a:p>
          <a:p>
            <a:r>
              <a:rPr lang="nl-NL" dirty="0" smtClean="0"/>
              <a:t>+ Đội viên thanh niên xung phong;</a:t>
            </a:r>
            <a:endParaRPr lang="en-US" dirty="0" smtClean="0"/>
          </a:p>
          <a:p>
            <a:r>
              <a:rPr lang="nl-NL" dirty="0" smtClean="0"/>
              <a:t>+ Đội viên trí thức trẻ tình nguyện tham gia phát triển nông thôn, miền núi, đủ 24 tháng trở lên đã hoàn thành nhiệm vụ;</a:t>
            </a:r>
            <a:endParaRPr lang="en-US" dirty="0" smtClean="0"/>
          </a:p>
          <a:p>
            <a:r>
              <a:rPr lang="nl-NL" dirty="0" smtClean="0"/>
              <a:t>+ Người hoàn thành nghĩa vụ quân sự;</a:t>
            </a:r>
            <a:endParaRPr lang="en-US" dirty="0" smtClean="0"/>
          </a:p>
          <a:p>
            <a:r>
              <a:rPr lang="nl-NL" dirty="0" smtClean="0"/>
              <a:t>+ Người dự xét thăng hạng là nữ.</a:t>
            </a:r>
            <a:endParaRPr lang="en-US" dirty="0" smtClean="0"/>
          </a:p>
          <a:p>
            <a:r>
              <a:rPr lang="nl-NL" dirty="0" smtClean="0"/>
              <a:t> Chủ tịch Hội đồng thi thăng hạng sẽ quyết định</a:t>
            </a:r>
            <a:endParaRPr lang="en-US" dirty="0" smtClean="0"/>
          </a:p>
          <a:p>
            <a:endParaRPr lang="en-US"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CÁC MÔN THI</a:t>
            </a:r>
            <a:endParaRPr lang="vi-V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50592918"/>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4036793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Nội dung thi kiến thức chung</a:t>
            </a:r>
            <a:endParaRPr lang="en-US" dirty="0"/>
          </a:p>
        </p:txBody>
      </p:sp>
      <p:sp>
        <p:nvSpPr>
          <p:cNvPr id="3" name="Content Placeholder 2"/>
          <p:cNvSpPr>
            <a:spLocks noGrp="1"/>
          </p:cNvSpPr>
          <p:nvPr>
            <p:ph idx="1"/>
          </p:nvPr>
        </p:nvSpPr>
        <p:spPr/>
        <p:txBody>
          <a:bodyPr/>
          <a:lstStyle/>
          <a:p>
            <a:r>
              <a:rPr lang="en-US" dirty="0" smtClean="0"/>
              <a:t>Hiểu biết về chủ trương, đường lối, chính sách của Đảng, pháp luật của Nhà nước </a:t>
            </a:r>
          </a:p>
          <a:p>
            <a:r>
              <a:rPr lang="en-US" dirty="0" smtClean="0"/>
              <a:t>Về Đổi mới căn bản và toàn diện giáo dục, </a:t>
            </a:r>
            <a:r>
              <a:rPr lang="en-US" dirty="0" err="1" smtClean="0"/>
              <a:t>đào</a:t>
            </a:r>
            <a:r>
              <a:rPr lang="en-US" dirty="0" smtClean="0"/>
              <a:t> </a:t>
            </a:r>
            <a:r>
              <a:rPr lang="en-US" dirty="0" err="1" smtClean="0"/>
              <a:t>tạo</a:t>
            </a:r>
            <a:r>
              <a:rPr lang="en-US" dirty="0" smtClean="0"/>
              <a:t>; </a:t>
            </a:r>
          </a:p>
          <a:p>
            <a:r>
              <a:rPr lang="en-US" dirty="0" smtClean="0"/>
              <a:t>Về xu hướng quốc tế, chiến lược, chính sách phát triển giáo dục phổ thông Việt Nam </a:t>
            </a:r>
          </a:p>
          <a:p>
            <a:r>
              <a:rPr lang="en-US" dirty="0" smtClean="0"/>
              <a:t>Về pháp luật viên chức.</a:t>
            </a:r>
            <a:endParaRPr 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Thông tư về TCCD</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027664567"/>
              </p:ext>
            </p:extLst>
          </p:nvPr>
        </p:nvGraphicFramePr>
        <p:xfrm>
          <a:off x="798512" y="1752600"/>
          <a:ext cx="7812087"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 thi kiến thức CM/NV: </a:t>
            </a:r>
            <a:endParaRPr lang="en-US" dirty="0"/>
          </a:p>
        </p:txBody>
      </p:sp>
      <p:sp>
        <p:nvSpPr>
          <p:cNvPr id="3" name="Content Placeholder 2"/>
          <p:cNvSpPr>
            <a:spLocks noGrp="1"/>
          </p:cNvSpPr>
          <p:nvPr>
            <p:ph idx="1"/>
          </p:nvPr>
        </p:nvSpPr>
        <p:spPr/>
        <p:txBody>
          <a:bodyPr/>
          <a:lstStyle/>
          <a:p>
            <a:r>
              <a:rPr lang="en-US" dirty="0" smtClean="0"/>
              <a:t>Kiểm tra và đánh giá trình độ, năng lực, đề xuất giải pháp giải quyết các vấn đề đang đặt ra trong thực tiễn địa phương phù hợp với tiêu chuẩn về trình độ, năng lực chuyên môn nghiệp vụ của chức danh nghề nghiệp giáo viên theo hạng.</a:t>
            </a:r>
          </a:p>
          <a:p>
            <a:endParaRPr lang="en-US" dirty="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Nội dung t</a:t>
            </a:r>
            <a:r>
              <a:rPr lang="en-US" b="1" dirty="0" smtClean="0"/>
              <a:t>hi kiến thức CM/NV </a:t>
            </a:r>
            <a:r>
              <a:rPr lang="en-US" dirty="0"/>
              <a:t/>
            </a:r>
            <a:br>
              <a:rPr lang="en-US" dirty="0"/>
            </a:br>
            <a:endParaRPr lang="en-US" dirty="0"/>
          </a:p>
        </p:txBody>
      </p:sp>
      <p:sp>
        <p:nvSpPr>
          <p:cNvPr id="3" name="Content Placeholder 2"/>
          <p:cNvSpPr>
            <a:spLocks noGrp="1"/>
          </p:cNvSpPr>
          <p:nvPr>
            <p:ph idx="1"/>
          </p:nvPr>
        </p:nvSpPr>
        <p:spPr/>
        <p:txBody>
          <a:bodyPr/>
          <a:lstStyle/>
          <a:p>
            <a:r>
              <a:rPr lang="en-CA" dirty="0" smtClean="0"/>
              <a:t>- Xử lý các tình huống sư phạm </a:t>
            </a:r>
            <a:endParaRPr lang="en-US" dirty="0" smtClean="0"/>
          </a:p>
          <a:p>
            <a:r>
              <a:rPr lang="en-CA" dirty="0" smtClean="0"/>
              <a:t>- </a:t>
            </a:r>
            <a:r>
              <a:rPr lang="en-CA" dirty="0" err="1" smtClean="0"/>
              <a:t>Xử</a:t>
            </a:r>
            <a:r>
              <a:rPr lang="en-CA" dirty="0" smtClean="0"/>
              <a:t> </a:t>
            </a:r>
            <a:r>
              <a:rPr lang="en-CA" dirty="0" err="1" smtClean="0"/>
              <a:t>lý</a:t>
            </a:r>
            <a:r>
              <a:rPr lang="en-CA" dirty="0" smtClean="0"/>
              <a:t> </a:t>
            </a:r>
            <a:r>
              <a:rPr lang="en-CA" dirty="0" err="1" smtClean="0"/>
              <a:t>tình</a:t>
            </a:r>
            <a:r>
              <a:rPr lang="en-CA" dirty="0" smtClean="0"/>
              <a:t> </a:t>
            </a:r>
            <a:r>
              <a:rPr lang="en-CA" dirty="0" err="1" smtClean="0"/>
              <a:t>huống</a:t>
            </a:r>
            <a:r>
              <a:rPr lang="en-CA" dirty="0" smtClean="0"/>
              <a:t> </a:t>
            </a:r>
            <a:r>
              <a:rPr lang="en-CA" dirty="0" err="1" smtClean="0"/>
              <a:t>trong</a:t>
            </a:r>
            <a:r>
              <a:rPr lang="en-CA" dirty="0" smtClean="0"/>
              <a:t> </a:t>
            </a:r>
            <a:r>
              <a:rPr lang="en-CA" dirty="0" err="1" smtClean="0"/>
              <a:t>giao</a:t>
            </a:r>
            <a:r>
              <a:rPr lang="en-CA" dirty="0" smtClean="0"/>
              <a:t> </a:t>
            </a:r>
            <a:r>
              <a:rPr lang="en-CA" dirty="0" err="1" smtClean="0"/>
              <a:t>tiếp</a:t>
            </a:r>
            <a:r>
              <a:rPr lang="en-CA" dirty="0" smtClean="0"/>
              <a:t>, </a:t>
            </a:r>
            <a:r>
              <a:rPr lang="en-CA" dirty="0" err="1" smtClean="0"/>
              <a:t>ứng</a:t>
            </a:r>
            <a:r>
              <a:rPr lang="en-CA" dirty="0" smtClean="0"/>
              <a:t> </a:t>
            </a:r>
            <a:r>
              <a:rPr lang="en-CA" dirty="0" err="1" smtClean="0"/>
              <a:t>xử</a:t>
            </a:r>
            <a:r>
              <a:rPr lang="en-CA" dirty="0" smtClean="0"/>
              <a:t> </a:t>
            </a:r>
            <a:r>
              <a:rPr lang="en-CA" dirty="0" err="1" smtClean="0"/>
              <a:t>với</a:t>
            </a:r>
            <a:r>
              <a:rPr lang="en-CA" dirty="0" smtClean="0"/>
              <a:t> </a:t>
            </a:r>
            <a:r>
              <a:rPr lang="en-CA" dirty="0" err="1" smtClean="0"/>
              <a:t>nhân</a:t>
            </a:r>
            <a:r>
              <a:rPr lang="en-CA" dirty="0" smtClean="0"/>
              <a:t> </a:t>
            </a:r>
            <a:r>
              <a:rPr lang="en-CA" dirty="0" err="1" smtClean="0"/>
              <a:t>dân</a:t>
            </a:r>
            <a:r>
              <a:rPr lang="en-CA" dirty="0" smtClean="0"/>
              <a:t>, </a:t>
            </a:r>
            <a:r>
              <a:rPr lang="en-CA" dirty="0" err="1" smtClean="0"/>
              <a:t>phụ</a:t>
            </a:r>
            <a:r>
              <a:rPr lang="en-CA" dirty="0" smtClean="0"/>
              <a:t> </a:t>
            </a:r>
            <a:r>
              <a:rPr lang="en-CA" dirty="0" err="1" smtClean="0"/>
              <a:t>huynh</a:t>
            </a:r>
            <a:r>
              <a:rPr lang="en-CA" dirty="0" smtClean="0"/>
              <a:t> </a:t>
            </a:r>
            <a:r>
              <a:rPr lang="en-CA" dirty="0" err="1" smtClean="0"/>
              <a:t>và</a:t>
            </a:r>
            <a:r>
              <a:rPr lang="en-CA" dirty="0" smtClean="0"/>
              <a:t> </a:t>
            </a:r>
            <a:r>
              <a:rPr lang="en-CA" dirty="0" err="1" smtClean="0"/>
              <a:t>người</a:t>
            </a:r>
            <a:r>
              <a:rPr lang="en-CA" dirty="0" smtClean="0"/>
              <a:t> </a:t>
            </a:r>
            <a:r>
              <a:rPr lang="en-CA" dirty="0" err="1" smtClean="0"/>
              <a:t>học</a:t>
            </a:r>
            <a:r>
              <a:rPr lang="en-CA" dirty="0" smtClean="0"/>
              <a:t>.</a:t>
            </a:r>
            <a:endParaRPr lang="en-US" dirty="0" smtClean="0"/>
          </a:p>
          <a:p>
            <a:r>
              <a:rPr lang="en-CA" dirty="0" smtClean="0"/>
              <a:t>- Mục tiêu, ND PP giảng dạy đặc trưng của bộ môn giáo viên đang đảm nhiệm giảng dạy</a:t>
            </a:r>
            <a:endParaRPr lang="en-US" dirty="0" smtClean="0"/>
          </a:p>
          <a:p>
            <a:r>
              <a:rPr lang="en-CA" dirty="0" smtClean="0"/>
              <a:t>- Kinh nghiệm trong công tác CNL, BDHSG, Phụ đạo HS yếu. </a:t>
            </a:r>
            <a:endParaRPr lang="en-US" dirty="0" smtClean="0"/>
          </a:p>
          <a:p>
            <a:endParaRPr lang="en-US" dirty="0" smtClean="0"/>
          </a:p>
          <a:p>
            <a:endParaRPr lang="en-US" dirty="0"/>
          </a:p>
        </p:txBody>
      </p:sp>
    </p:spTree>
    <p:extLst>
      <p:ext uri="{BB962C8B-B14F-4D97-AF65-F5344CB8AC3E}">
        <p14:creationId xmlns="" xmlns:p14="http://schemas.microsoft.com/office/powerpoint/2010/main" val="45975555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Môn thi ngoại ngữ</a:t>
            </a:r>
            <a:br>
              <a:rPr lang="en-US" dirty="0" smtClean="0"/>
            </a:br>
            <a:endParaRPr lang="en-US" dirty="0"/>
          </a:p>
        </p:txBody>
      </p:sp>
      <p:sp>
        <p:nvSpPr>
          <p:cNvPr id="3" name="Content Placeholder 2"/>
          <p:cNvSpPr>
            <a:spLocks noGrp="1"/>
          </p:cNvSpPr>
          <p:nvPr>
            <p:ph idx="1"/>
          </p:nvPr>
        </p:nvSpPr>
        <p:spPr/>
        <p:txBody>
          <a:bodyPr/>
          <a:lstStyle/>
          <a:p>
            <a:r>
              <a:rPr lang="en-US" dirty="0" smtClean="0"/>
              <a:t>Trình độ ngoại ngữ theo bậc tương ứng với hạng (</a:t>
            </a:r>
            <a:r>
              <a:rPr lang="vi-VN" dirty="0" smtClean="0"/>
              <a:t>TT 01/2014/TT-BGDĐT) </a:t>
            </a:r>
            <a:endParaRPr lang="en-US" dirty="0" smtClean="0"/>
          </a:p>
          <a:p>
            <a:r>
              <a:rPr lang="en-US" dirty="0" smtClean="0"/>
              <a:t>THCS: bậc 1,2 hoặc 3</a:t>
            </a:r>
          </a:p>
          <a:p>
            <a:r>
              <a:rPr lang="en-US" dirty="0" smtClean="0"/>
              <a:t>THPT: bậc 2,3</a:t>
            </a:r>
          </a:p>
          <a:p>
            <a:r>
              <a:rPr lang="en-US" dirty="0" smtClean="0"/>
              <a:t>Hình thức: thi online hoặc trực tiếp</a:t>
            </a:r>
          </a:p>
          <a:p>
            <a:r>
              <a:rPr lang="en-US" dirty="0" smtClean="0"/>
              <a:t>Các kĩ năng: </a:t>
            </a:r>
            <a:r>
              <a:rPr lang="en-US" dirty="0" err="1" smtClean="0"/>
              <a:t>nghe,nói</a:t>
            </a:r>
            <a:r>
              <a:rPr lang="en-US" dirty="0" smtClean="0"/>
              <a:t>, đọc, viết</a:t>
            </a:r>
          </a:p>
          <a:p>
            <a:endParaRPr lang="en-US"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Môn</a:t>
            </a:r>
            <a:r>
              <a:rPr lang="en-US" dirty="0" smtClean="0"/>
              <a:t> </a:t>
            </a:r>
            <a:r>
              <a:rPr lang="en-US" dirty="0" err="1" smtClean="0"/>
              <a:t>thi</a:t>
            </a:r>
            <a:r>
              <a:rPr lang="en-US" dirty="0" smtClean="0"/>
              <a:t> Tin </a:t>
            </a:r>
            <a:r>
              <a:rPr lang="en-US" dirty="0" err="1" smtClean="0"/>
              <a:t>học</a:t>
            </a:r>
            <a:endParaRPr lang="en-US" dirty="0"/>
          </a:p>
        </p:txBody>
      </p:sp>
      <p:sp>
        <p:nvSpPr>
          <p:cNvPr id="3" name="Content Placeholder 2"/>
          <p:cNvSpPr>
            <a:spLocks noGrp="1"/>
          </p:cNvSpPr>
          <p:nvPr>
            <p:ph idx="1"/>
          </p:nvPr>
        </p:nvSpPr>
        <p:spPr/>
        <p:txBody>
          <a:bodyPr/>
          <a:lstStyle/>
          <a:p>
            <a:endParaRPr lang="en-US" dirty="0" smtClean="0"/>
          </a:p>
          <a:p>
            <a:r>
              <a:rPr lang="en-US" dirty="0" smtClean="0"/>
              <a:t>Đề thi theo quy đinh tại khoản 2 Điều 7, thông tư số 17/2016/TTLT-BGDĐT-BTTTT, ngày 21/6/2016 của Bộ GD Bộ TTTT về hoạt động tổ chức thi và cấp chứng chỉ ứng dụng công nghệ thông tin.</a:t>
            </a:r>
          </a:p>
          <a:p>
            <a:r>
              <a:rPr lang="en-US" dirty="0" smtClean="0"/>
              <a:t> Kiểm tra hiểu biết của viên chức dự thi về sử dụng internet</a:t>
            </a:r>
          </a:p>
          <a:p>
            <a:r>
              <a:rPr lang="en-US" dirty="0" smtClean="0"/>
              <a:t>Kiến thức tin học chuyên ngành phù hợp với vị trí việc làm.</a:t>
            </a:r>
          </a:p>
          <a:p>
            <a:r>
              <a:rPr lang="en-US" dirty="0" smtClean="0"/>
              <a:t> </a:t>
            </a:r>
          </a:p>
          <a:p>
            <a:endParaRPr lang="en-US"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569143312"/>
              </p:ext>
            </p:extLst>
          </p:nvPr>
        </p:nvGraphicFramePr>
        <p:xfrm>
          <a:off x="798513" y="685799"/>
          <a:ext cx="7543800" cy="5562601"/>
        </p:xfrm>
        <a:graphic>
          <a:graphicData uri="http://schemas.openxmlformats.org/drawingml/2006/table">
            <a:tbl>
              <a:tblPr firstRow="1" bandRow="1">
                <a:tableStyleId>{5C22544A-7EE6-4342-B048-85BDC9FD1C3A}</a:tableStyleId>
              </a:tblPr>
              <a:tblGrid>
                <a:gridCol w="1258887">
                  <a:extLst>
                    <a:ext uri="{9D8B030D-6E8A-4147-A177-3AD203B41FA5}">
                      <a16:colId xmlns="" xmlns:a16="http://schemas.microsoft.com/office/drawing/2014/main" val="793300079"/>
                    </a:ext>
                  </a:extLst>
                </a:gridCol>
                <a:gridCol w="2514600">
                  <a:extLst>
                    <a:ext uri="{9D8B030D-6E8A-4147-A177-3AD203B41FA5}">
                      <a16:colId xmlns="" xmlns:a16="http://schemas.microsoft.com/office/drawing/2014/main" val="331792611"/>
                    </a:ext>
                  </a:extLst>
                </a:gridCol>
                <a:gridCol w="2209800">
                  <a:extLst>
                    <a:ext uri="{9D8B030D-6E8A-4147-A177-3AD203B41FA5}">
                      <a16:colId xmlns="" xmlns:a16="http://schemas.microsoft.com/office/drawing/2014/main" val="614389445"/>
                    </a:ext>
                  </a:extLst>
                </a:gridCol>
                <a:gridCol w="1560513">
                  <a:extLst>
                    <a:ext uri="{9D8B030D-6E8A-4147-A177-3AD203B41FA5}">
                      <a16:colId xmlns="" xmlns:a16="http://schemas.microsoft.com/office/drawing/2014/main" val="1523661409"/>
                    </a:ext>
                  </a:extLst>
                </a:gridCol>
              </a:tblGrid>
              <a:tr h="944798">
                <a:tc>
                  <a:txBody>
                    <a:bodyPr/>
                    <a:lstStyle/>
                    <a:p>
                      <a:pPr algn="ctr"/>
                      <a:r>
                        <a:rPr lang="en-US" b="1" dirty="0" smtClean="0">
                          <a:solidFill>
                            <a:srgbClr val="FF0000"/>
                          </a:solidFill>
                        </a:rPr>
                        <a:t>Đối</a:t>
                      </a:r>
                      <a:r>
                        <a:rPr lang="en-US" b="1" baseline="0" dirty="0" smtClean="0">
                          <a:solidFill>
                            <a:srgbClr val="FF0000"/>
                          </a:solidFill>
                        </a:rPr>
                        <a:t> tượng</a:t>
                      </a:r>
                      <a:endParaRPr lang="vi-VN" b="1" dirty="0">
                        <a:solidFill>
                          <a:srgbClr val="FF0000"/>
                        </a:solidFill>
                      </a:endParaRPr>
                    </a:p>
                  </a:txBody>
                  <a:tcPr/>
                </a:tc>
                <a:tc>
                  <a:txBody>
                    <a:bodyPr/>
                    <a:lstStyle/>
                    <a:p>
                      <a:pPr algn="ctr"/>
                      <a:r>
                        <a:rPr lang="en-US" b="1" dirty="0" smtClean="0">
                          <a:solidFill>
                            <a:srgbClr val="FF0000"/>
                          </a:solidFill>
                        </a:rPr>
                        <a:t>Môn</a:t>
                      </a:r>
                      <a:r>
                        <a:rPr lang="en-US" b="1" baseline="0" dirty="0" smtClean="0">
                          <a:solidFill>
                            <a:srgbClr val="FF0000"/>
                          </a:solidFill>
                        </a:rPr>
                        <a:t> thi</a:t>
                      </a:r>
                      <a:endParaRPr lang="vi-VN" b="1" dirty="0">
                        <a:solidFill>
                          <a:srgbClr val="FF0000"/>
                        </a:solidFill>
                      </a:endParaRPr>
                    </a:p>
                  </a:txBody>
                  <a:tcPr/>
                </a:tc>
                <a:tc>
                  <a:txBody>
                    <a:bodyPr/>
                    <a:lstStyle/>
                    <a:p>
                      <a:pPr algn="ctr"/>
                      <a:r>
                        <a:rPr lang="en-US" b="1" dirty="0" smtClean="0">
                          <a:solidFill>
                            <a:srgbClr val="FF0000"/>
                          </a:solidFill>
                        </a:rPr>
                        <a:t>Hình</a:t>
                      </a:r>
                      <a:r>
                        <a:rPr lang="en-US" b="1" baseline="0" dirty="0" smtClean="0">
                          <a:solidFill>
                            <a:srgbClr val="FF0000"/>
                          </a:solidFill>
                        </a:rPr>
                        <a:t> thức</a:t>
                      </a:r>
                      <a:endParaRPr lang="vi-VN" b="1" dirty="0">
                        <a:solidFill>
                          <a:srgbClr val="FF0000"/>
                        </a:solidFill>
                      </a:endParaRPr>
                    </a:p>
                  </a:txBody>
                  <a:tcPr/>
                </a:tc>
                <a:tc>
                  <a:txBody>
                    <a:bodyPr/>
                    <a:lstStyle/>
                    <a:p>
                      <a:pPr algn="ctr"/>
                      <a:r>
                        <a:rPr lang="en-US" b="1" dirty="0" smtClean="0">
                          <a:solidFill>
                            <a:srgbClr val="FF0000"/>
                          </a:solidFill>
                        </a:rPr>
                        <a:t>Thời</a:t>
                      </a:r>
                      <a:r>
                        <a:rPr lang="en-US" b="1" baseline="0" dirty="0" smtClean="0">
                          <a:solidFill>
                            <a:srgbClr val="FF0000"/>
                          </a:solidFill>
                        </a:rPr>
                        <a:t> gian</a:t>
                      </a:r>
                      <a:endParaRPr lang="vi-VN" b="1" dirty="0">
                        <a:solidFill>
                          <a:srgbClr val="FF0000"/>
                        </a:solidFill>
                      </a:endParaRPr>
                    </a:p>
                  </a:txBody>
                  <a:tcPr/>
                </a:tc>
                <a:extLst>
                  <a:ext uri="{0D108BD9-81ED-4DB2-BD59-A6C34878D82A}">
                    <a16:rowId xmlns="" xmlns:a16="http://schemas.microsoft.com/office/drawing/2014/main" val="2496852316"/>
                  </a:ext>
                </a:extLst>
              </a:tr>
              <a:tr h="2029565">
                <a:tc>
                  <a:txBody>
                    <a:bodyPr/>
                    <a:lstStyle/>
                    <a:p>
                      <a:r>
                        <a:rPr lang="en-US" dirty="0" smtClean="0"/>
                        <a:t>Giáo</a:t>
                      </a:r>
                      <a:r>
                        <a:rPr lang="en-US" baseline="0" dirty="0" smtClean="0"/>
                        <a:t> viên THCS</a:t>
                      </a:r>
                      <a:endParaRPr lang="vi-VN" dirty="0"/>
                    </a:p>
                  </a:txBody>
                  <a:tcPr/>
                </a:tc>
                <a:tc>
                  <a:txBody>
                    <a:bodyPr/>
                    <a:lstStyle/>
                    <a:p>
                      <a:pPr marL="285750" indent="-285750">
                        <a:buFontTx/>
                        <a:buChar char="-"/>
                      </a:pPr>
                      <a:r>
                        <a:rPr lang="en-US" dirty="0" smtClean="0"/>
                        <a:t>Kiến</a:t>
                      </a:r>
                      <a:r>
                        <a:rPr lang="en-US" baseline="0" dirty="0" smtClean="0"/>
                        <a:t> thức chung</a:t>
                      </a:r>
                    </a:p>
                    <a:p>
                      <a:pPr marL="285750" indent="-285750">
                        <a:buFontTx/>
                        <a:buChar char="-"/>
                      </a:pPr>
                      <a:r>
                        <a:rPr lang="en-US" baseline="0" dirty="0" smtClean="0"/>
                        <a:t>Chuyên môn, nghiệp vụ</a:t>
                      </a:r>
                    </a:p>
                    <a:p>
                      <a:pPr marL="285750" indent="-285750">
                        <a:buFontTx/>
                        <a:buChar char="-"/>
                      </a:pPr>
                      <a:r>
                        <a:rPr lang="en-US" baseline="0" dirty="0" smtClean="0"/>
                        <a:t>Ngoại ngữ</a:t>
                      </a:r>
                    </a:p>
                    <a:p>
                      <a:pPr marL="285750" indent="-285750">
                        <a:buFontTx/>
                        <a:buChar char="-"/>
                      </a:pPr>
                      <a:r>
                        <a:rPr lang="en-US" baseline="0" dirty="0" smtClean="0"/>
                        <a:t>Tin học</a:t>
                      </a:r>
                      <a:endParaRPr lang="vi-VN" dirty="0"/>
                    </a:p>
                  </a:txBody>
                  <a:tcPr/>
                </a:tc>
                <a:tc>
                  <a:txBody>
                    <a:bodyPr/>
                    <a:lstStyle/>
                    <a:p>
                      <a:pPr marL="285750" indent="-285750">
                        <a:buFontTx/>
                        <a:buChar char="-"/>
                      </a:pPr>
                      <a:r>
                        <a:rPr lang="en-US" baseline="0" dirty="0" smtClean="0"/>
                        <a:t>Viết</a:t>
                      </a:r>
                    </a:p>
                    <a:p>
                      <a:pPr marL="285750" indent="-285750">
                        <a:buFontTx/>
                        <a:buChar char="-"/>
                      </a:pPr>
                      <a:r>
                        <a:rPr lang="en-US" baseline="0" dirty="0" smtClean="0"/>
                        <a:t>Vấn đáp</a:t>
                      </a:r>
                    </a:p>
                    <a:p>
                      <a:pPr marL="285750" indent="-285750">
                        <a:buFontTx/>
                        <a:buChar char="-"/>
                      </a:pPr>
                      <a:endParaRPr lang="en-US" baseline="0" dirty="0" smtClean="0"/>
                    </a:p>
                    <a:p>
                      <a:pPr marL="285750" indent="-285750">
                        <a:buFontTx/>
                        <a:buChar char="-"/>
                      </a:pPr>
                      <a:r>
                        <a:rPr lang="en-US" baseline="0" dirty="0" smtClean="0"/>
                        <a:t>Trực tiếp/online</a:t>
                      </a:r>
                    </a:p>
                    <a:p>
                      <a:pPr marL="285750" indent="-285750">
                        <a:buFontTx/>
                        <a:buChar char="-"/>
                      </a:pPr>
                      <a:r>
                        <a:rPr lang="en-US" baseline="0" dirty="0" smtClean="0"/>
                        <a:t>TH/TN</a:t>
                      </a:r>
                      <a:endParaRPr lang="vi-VN" dirty="0"/>
                    </a:p>
                  </a:txBody>
                  <a:tcPr/>
                </a:tc>
                <a:tc>
                  <a:txBody>
                    <a:bodyPr/>
                    <a:lstStyle/>
                    <a:p>
                      <a:pPr marL="285750" indent="-285750">
                        <a:buFontTx/>
                        <a:buChar char="-"/>
                      </a:pPr>
                      <a:r>
                        <a:rPr lang="en-US" dirty="0" smtClean="0"/>
                        <a:t>180’</a:t>
                      </a:r>
                    </a:p>
                    <a:p>
                      <a:pPr marL="285750" indent="-285750">
                        <a:buFontTx/>
                        <a:buChar char="-"/>
                      </a:pPr>
                      <a:r>
                        <a:rPr lang="en-US" dirty="0" smtClean="0"/>
                        <a:t>30’</a:t>
                      </a:r>
                    </a:p>
                    <a:p>
                      <a:pPr marL="285750" indent="-285750">
                        <a:buFontTx/>
                        <a:buChar char="-"/>
                      </a:pPr>
                      <a:endParaRPr lang="en-US" dirty="0" smtClean="0"/>
                    </a:p>
                    <a:p>
                      <a:pPr marL="0" indent="0">
                        <a:buFontTx/>
                        <a:buNone/>
                      </a:pPr>
                      <a:r>
                        <a:rPr lang="en-US" dirty="0" smtClean="0"/>
                        <a:t>-</a:t>
                      </a:r>
                      <a:r>
                        <a:rPr lang="en-US" baseline="0" dirty="0" smtClean="0"/>
                        <a:t> </a:t>
                      </a:r>
                      <a:r>
                        <a:rPr lang="en-US" dirty="0" smtClean="0"/>
                        <a:t>120’/60’</a:t>
                      </a:r>
                    </a:p>
                    <a:p>
                      <a:pPr marL="285750" indent="-285750">
                        <a:buFontTx/>
                        <a:buChar char="-"/>
                      </a:pPr>
                      <a:r>
                        <a:rPr lang="en-US" dirty="0" smtClean="0"/>
                        <a:t>60’</a:t>
                      </a:r>
                      <a:endParaRPr lang="vi-VN" dirty="0"/>
                    </a:p>
                  </a:txBody>
                  <a:tcPr/>
                </a:tc>
                <a:extLst>
                  <a:ext uri="{0D108BD9-81ED-4DB2-BD59-A6C34878D82A}">
                    <a16:rowId xmlns="" xmlns:a16="http://schemas.microsoft.com/office/drawing/2014/main" val="2260606554"/>
                  </a:ext>
                </a:extLst>
              </a:tr>
              <a:tr h="2588238">
                <a:tc>
                  <a:txBody>
                    <a:bodyPr/>
                    <a:lstStyle/>
                    <a:p>
                      <a:r>
                        <a:rPr lang="en-US" dirty="0" smtClean="0"/>
                        <a:t>Giáo</a:t>
                      </a:r>
                      <a:r>
                        <a:rPr lang="en-US" baseline="0" dirty="0" smtClean="0"/>
                        <a:t> viên THPT</a:t>
                      </a:r>
                      <a:endParaRPr lang="vi-VN" dirty="0"/>
                    </a:p>
                  </a:txBody>
                  <a:tcPr/>
                </a:tc>
                <a:tc>
                  <a:txBody>
                    <a:bodyPr/>
                    <a:lstStyle/>
                    <a:p>
                      <a:pPr marL="285750" indent="-285750">
                        <a:buFontTx/>
                        <a:buChar char="-"/>
                      </a:pPr>
                      <a:r>
                        <a:rPr lang="en-US" dirty="0" smtClean="0"/>
                        <a:t>Kiến</a:t>
                      </a:r>
                      <a:r>
                        <a:rPr lang="en-US" baseline="0" dirty="0" smtClean="0"/>
                        <a:t> thức chung</a:t>
                      </a:r>
                    </a:p>
                    <a:p>
                      <a:pPr marL="285750" indent="-285750">
                        <a:buFontTx/>
                        <a:buChar char="-"/>
                      </a:pPr>
                      <a:r>
                        <a:rPr lang="en-US" baseline="0" dirty="0" smtClean="0"/>
                        <a:t>Chuyên môn, nghiệp vụ</a:t>
                      </a:r>
                    </a:p>
                    <a:p>
                      <a:pPr marL="285750" indent="-285750">
                        <a:buFontTx/>
                        <a:buChar char="-"/>
                      </a:pPr>
                      <a:endParaRPr lang="en-US" baseline="0" dirty="0" smtClean="0"/>
                    </a:p>
                    <a:p>
                      <a:pPr marL="0" indent="0">
                        <a:buFontTx/>
                        <a:buNone/>
                      </a:pPr>
                      <a:endParaRPr lang="en-US" baseline="0" dirty="0" smtClean="0"/>
                    </a:p>
                    <a:p>
                      <a:pPr marL="285750" indent="-285750">
                        <a:buFontTx/>
                        <a:buChar char="-"/>
                      </a:pPr>
                      <a:r>
                        <a:rPr lang="en-US" baseline="0" dirty="0" smtClean="0"/>
                        <a:t>Ngoại ngữ</a:t>
                      </a:r>
                    </a:p>
                    <a:p>
                      <a:pPr marL="285750" indent="-285750">
                        <a:buFontTx/>
                        <a:buChar char="-"/>
                      </a:pPr>
                      <a:r>
                        <a:rPr lang="en-US" baseline="0" dirty="0" smtClean="0"/>
                        <a:t>Tin học</a:t>
                      </a:r>
                      <a:endParaRPr lang="vi-VN" dirty="0"/>
                    </a:p>
                  </a:txBody>
                  <a:tcPr/>
                </a:tc>
                <a:tc>
                  <a:txBody>
                    <a:bodyPr/>
                    <a:lstStyle/>
                    <a:p>
                      <a:pPr marL="285750" indent="-285750">
                        <a:buFontTx/>
                        <a:buChar char="-"/>
                      </a:pPr>
                      <a:r>
                        <a:rPr lang="en-US" baseline="0" dirty="0" smtClean="0"/>
                        <a:t>Viết</a:t>
                      </a:r>
                    </a:p>
                    <a:p>
                      <a:pPr marL="285750" indent="-285750">
                        <a:buFontTx/>
                        <a:buChar char="-"/>
                      </a:pPr>
                      <a:r>
                        <a:rPr lang="en-US" baseline="0" dirty="0" smtClean="0"/>
                        <a:t>Thuyết trình, báo cáo trực tiếp </a:t>
                      </a:r>
                      <a:r>
                        <a:rPr lang="en-US" baseline="0" dirty="0" err="1" smtClean="0"/>
                        <a:t>skkn</a:t>
                      </a:r>
                      <a:r>
                        <a:rPr lang="en-US" baseline="0" dirty="0" smtClean="0"/>
                        <a:t>/</a:t>
                      </a:r>
                    </a:p>
                    <a:p>
                      <a:pPr marL="0" indent="0">
                        <a:buFontTx/>
                        <a:buNone/>
                      </a:pPr>
                      <a:r>
                        <a:rPr lang="en-US" baseline="0" dirty="0" smtClean="0"/>
                        <a:t> </a:t>
                      </a:r>
                      <a:r>
                        <a:rPr lang="en-US" baseline="0" dirty="0" err="1" smtClean="0"/>
                        <a:t>nckhspưd</a:t>
                      </a:r>
                      <a:endParaRPr lang="en-US" baseline="0" dirty="0" smtClean="0"/>
                    </a:p>
                    <a:p>
                      <a:pPr marL="285750" indent="-285750">
                        <a:buFontTx/>
                        <a:buChar char="-"/>
                      </a:pPr>
                      <a:r>
                        <a:rPr lang="en-US" baseline="0" dirty="0" smtClean="0"/>
                        <a:t>Trực tiếp/online</a:t>
                      </a:r>
                    </a:p>
                    <a:p>
                      <a:pPr marL="285750" indent="-285750">
                        <a:buFontTx/>
                        <a:buChar char="-"/>
                      </a:pPr>
                      <a:r>
                        <a:rPr lang="en-US" baseline="0" dirty="0" smtClean="0"/>
                        <a:t>TH/TN</a:t>
                      </a:r>
                      <a:endParaRPr lang="vi-VN" dirty="0"/>
                    </a:p>
                  </a:txBody>
                  <a:tcPr/>
                </a:tc>
                <a:tc>
                  <a:txBody>
                    <a:bodyPr/>
                    <a:lstStyle/>
                    <a:p>
                      <a:pPr marL="285750" indent="-285750">
                        <a:buFontTx/>
                        <a:buChar char="-"/>
                      </a:pPr>
                      <a:r>
                        <a:rPr lang="en-US" dirty="0" smtClean="0"/>
                        <a:t>180’</a:t>
                      </a:r>
                    </a:p>
                    <a:p>
                      <a:pPr marL="285750" indent="-285750">
                        <a:buFontTx/>
                        <a:buChar char="-"/>
                      </a:pPr>
                      <a:r>
                        <a:rPr lang="en-US" dirty="0" smtClean="0"/>
                        <a:t>30’</a:t>
                      </a:r>
                    </a:p>
                    <a:p>
                      <a:pPr marL="0" indent="0">
                        <a:buFontTx/>
                        <a:buNone/>
                      </a:pPr>
                      <a:endParaRPr lang="en-US" dirty="0" smtClean="0"/>
                    </a:p>
                    <a:p>
                      <a:pPr marL="285750" indent="-285750">
                        <a:buFontTx/>
                        <a:buChar char="-"/>
                      </a:pPr>
                      <a:endParaRPr lang="en-US" dirty="0" smtClean="0"/>
                    </a:p>
                    <a:p>
                      <a:pPr marL="285750" indent="-285750">
                        <a:buFontTx/>
                        <a:buChar char="-"/>
                      </a:pPr>
                      <a:r>
                        <a:rPr lang="en-US" dirty="0" smtClean="0"/>
                        <a:t>120’/60’</a:t>
                      </a:r>
                    </a:p>
                    <a:p>
                      <a:pPr marL="285750" indent="-285750">
                        <a:buFontTx/>
                        <a:buChar char="-"/>
                      </a:pPr>
                      <a:endParaRPr lang="en-US" dirty="0" smtClean="0"/>
                    </a:p>
                    <a:p>
                      <a:pPr marL="285750" indent="-285750">
                        <a:buFontTx/>
                        <a:buChar char="-"/>
                      </a:pPr>
                      <a:r>
                        <a:rPr lang="en-US" dirty="0" smtClean="0"/>
                        <a:t>60’</a:t>
                      </a:r>
                      <a:endParaRPr lang="vi-VN" dirty="0"/>
                    </a:p>
                  </a:txBody>
                  <a:tcPr/>
                </a:tc>
                <a:extLst>
                  <a:ext uri="{0D108BD9-81ED-4DB2-BD59-A6C34878D82A}">
                    <a16:rowId xmlns="" xmlns:a16="http://schemas.microsoft.com/office/drawing/2014/main" val="3262542220"/>
                  </a:ext>
                </a:extLst>
              </a:tr>
            </a:tbl>
          </a:graphicData>
        </a:graphic>
      </p:graphicFrame>
    </p:spTree>
    <p:extLst>
      <p:ext uri="{BB962C8B-B14F-4D97-AF65-F5344CB8AC3E}">
        <p14:creationId xmlns="" xmlns:p14="http://schemas.microsoft.com/office/powerpoint/2010/main" val="428092907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Phương</a:t>
            </a:r>
            <a:r>
              <a:rPr lang="en-US" dirty="0" smtClean="0"/>
              <a:t> </a:t>
            </a:r>
            <a:r>
              <a:rPr lang="en-US" dirty="0" err="1" smtClean="0"/>
              <a:t>án</a:t>
            </a:r>
            <a:r>
              <a:rPr lang="en-US" dirty="0" smtClean="0"/>
              <a:t> </a:t>
            </a:r>
            <a:r>
              <a:rPr lang="en-US" dirty="0" err="1" smtClean="0"/>
              <a:t>xét</a:t>
            </a:r>
            <a:endParaRPr lang="en-US" dirty="0"/>
          </a:p>
        </p:txBody>
      </p:sp>
      <p:graphicFrame>
        <p:nvGraphicFramePr>
          <p:cNvPr id="4" name="Content Placeholder 3"/>
          <p:cNvGraphicFramePr>
            <a:graphicFrameLocks noGrp="1"/>
          </p:cNvGraphicFramePr>
          <p:nvPr>
            <p:ph idx="1"/>
          </p:nvPr>
        </p:nvGraphicFramePr>
        <p:xfrm>
          <a:off x="798513" y="1752600"/>
          <a:ext cx="7543800" cy="2910840"/>
        </p:xfrm>
        <a:graphic>
          <a:graphicData uri="http://schemas.openxmlformats.org/drawingml/2006/table">
            <a:tbl>
              <a:tblPr firstRow="1" bandRow="1">
                <a:tableStyleId>{5C22544A-7EE6-4342-B048-85BDC9FD1C3A}</a:tableStyleId>
              </a:tblPr>
              <a:tblGrid>
                <a:gridCol w="1335087">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gridCol w="3236913">
                  <a:extLst>
                    <a:ext uri="{9D8B030D-6E8A-4147-A177-3AD203B41FA5}">
                      <a16:colId xmlns="" xmlns:a16="http://schemas.microsoft.com/office/drawing/2014/main" val="20002"/>
                    </a:ext>
                  </a:extLst>
                </a:gridCol>
              </a:tblGrid>
              <a:tr h="370840">
                <a:tc>
                  <a:txBody>
                    <a:bodyPr/>
                    <a:lstStyle/>
                    <a:p>
                      <a:r>
                        <a:rPr lang="en-US" dirty="0" err="1" smtClean="0"/>
                        <a:t>Hình</a:t>
                      </a:r>
                      <a:r>
                        <a:rPr lang="en-US" baseline="0" dirty="0" smtClean="0"/>
                        <a:t> </a:t>
                      </a:r>
                      <a:r>
                        <a:rPr lang="en-US" baseline="0" dirty="0" err="1" smtClean="0"/>
                        <a:t>thức</a:t>
                      </a:r>
                      <a:r>
                        <a:rPr lang="en-US" baseline="0" dirty="0" smtClean="0"/>
                        <a:t> </a:t>
                      </a:r>
                      <a:endParaRPr lang="en-US" dirty="0"/>
                    </a:p>
                  </a:txBody>
                  <a:tcPr/>
                </a:tc>
                <a:tc>
                  <a:txBody>
                    <a:bodyPr/>
                    <a:lstStyle/>
                    <a:p>
                      <a:r>
                        <a:rPr lang="en-US" dirty="0" err="1" smtClean="0"/>
                        <a:t>Phương</a:t>
                      </a:r>
                      <a:r>
                        <a:rPr lang="en-US" baseline="0" dirty="0" smtClean="0"/>
                        <a:t> </a:t>
                      </a:r>
                      <a:r>
                        <a:rPr lang="en-US" baseline="0" dirty="0" err="1" smtClean="0"/>
                        <a:t>án</a:t>
                      </a:r>
                      <a:r>
                        <a:rPr lang="en-US" baseline="0" dirty="0" smtClean="0"/>
                        <a:t> 1</a:t>
                      </a:r>
                      <a:endParaRPr lang="en-US" dirty="0"/>
                    </a:p>
                  </a:txBody>
                  <a:tcPr/>
                </a:tc>
                <a:tc>
                  <a:txBody>
                    <a:bodyPr/>
                    <a:lstStyle/>
                    <a:p>
                      <a:r>
                        <a:rPr lang="en-US" dirty="0" err="1" smtClean="0"/>
                        <a:t>Phương</a:t>
                      </a:r>
                      <a:r>
                        <a:rPr lang="en-US" baseline="0" dirty="0" smtClean="0"/>
                        <a:t> </a:t>
                      </a:r>
                      <a:r>
                        <a:rPr lang="en-US" baseline="0" dirty="0" err="1" smtClean="0"/>
                        <a:t>án</a:t>
                      </a:r>
                      <a:r>
                        <a:rPr lang="en-US" baseline="0" dirty="0" smtClean="0"/>
                        <a:t> 2</a:t>
                      </a:r>
                      <a:endParaRPr lang="en-US" dirty="0"/>
                    </a:p>
                  </a:txBody>
                  <a:tcPr/>
                </a:tc>
                <a:extLst>
                  <a:ext uri="{0D108BD9-81ED-4DB2-BD59-A6C34878D82A}">
                    <a16:rowId xmlns="" xmlns:a16="http://schemas.microsoft.com/office/drawing/2014/main" val="10000"/>
                  </a:ext>
                </a:extLst>
              </a:tr>
              <a:tr h="1076960">
                <a:tc>
                  <a:txBody>
                    <a:bodyPr/>
                    <a:lstStyle/>
                    <a:p>
                      <a:r>
                        <a:rPr lang="en-US" dirty="0" err="1" smtClean="0"/>
                        <a:t>Vòng</a:t>
                      </a:r>
                      <a:r>
                        <a:rPr lang="en-US" baseline="0" dirty="0" smtClean="0"/>
                        <a:t> </a:t>
                      </a:r>
                      <a:r>
                        <a:rPr lang="en-US" dirty="0" smtClean="0"/>
                        <a:t>I</a:t>
                      </a:r>
                      <a:endParaRPr lang="en-US" dirty="0"/>
                    </a:p>
                  </a:txBody>
                  <a:tcPr/>
                </a:tc>
                <a:tc>
                  <a:txBody>
                    <a:bodyPr/>
                    <a:lstStyle/>
                    <a:p>
                      <a:r>
                        <a:rPr lang="fr-FR" dirty="0" err="1" smtClean="0"/>
                        <a:t>xét</a:t>
                      </a:r>
                      <a:r>
                        <a:rPr lang="fr-FR" dirty="0" smtClean="0"/>
                        <a:t> </a:t>
                      </a:r>
                      <a:r>
                        <a:rPr lang="fr-FR" dirty="0" err="1" smtClean="0"/>
                        <a:t>và</a:t>
                      </a:r>
                      <a:r>
                        <a:rPr lang="fr-FR" dirty="0" smtClean="0"/>
                        <a:t> </a:t>
                      </a:r>
                      <a:r>
                        <a:rPr lang="fr-FR" dirty="0" err="1" smtClean="0"/>
                        <a:t>tính</a:t>
                      </a:r>
                      <a:r>
                        <a:rPr lang="fr-FR" dirty="0" smtClean="0"/>
                        <a:t> </a:t>
                      </a:r>
                      <a:r>
                        <a:rPr lang="fr-FR" dirty="0" err="1" smtClean="0"/>
                        <a:t>điểm</a:t>
                      </a:r>
                      <a:r>
                        <a:rPr lang="fr-FR" dirty="0" smtClean="0"/>
                        <a:t> </a:t>
                      </a:r>
                      <a:r>
                        <a:rPr lang="fr-FR" dirty="0" err="1" smtClean="0"/>
                        <a:t>hồ</a:t>
                      </a:r>
                      <a:r>
                        <a:rPr lang="fr-FR" dirty="0" smtClean="0"/>
                        <a:t> </a:t>
                      </a:r>
                      <a:r>
                        <a:rPr lang="fr-FR" dirty="0" err="1" smtClean="0"/>
                        <a:t>sơ</a:t>
                      </a:r>
                      <a:r>
                        <a:rPr lang="fr-FR" dirty="0" smtClean="0"/>
                        <a:t>. </a:t>
                      </a:r>
                      <a:r>
                        <a:rPr lang="fr-FR" dirty="0" err="1" smtClean="0"/>
                        <a:t>điểm</a:t>
                      </a:r>
                      <a:r>
                        <a:rPr lang="fr-FR" dirty="0" smtClean="0"/>
                        <a:t> </a:t>
                      </a:r>
                      <a:r>
                        <a:rPr lang="fr-FR" dirty="0" err="1" smtClean="0"/>
                        <a:t>hồ</a:t>
                      </a:r>
                      <a:r>
                        <a:rPr lang="fr-FR" dirty="0" smtClean="0"/>
                        <a:t> </a:t>
                      </a:r>
                      <a:r>
                        <a:rPr lang="fr-FR" dirty="0" err="1" smtClean="0"/>
                        <a:t>sơ</a:t>
                      </a:r>
                      <a:r>
                        <a:rPr lang="fr-FR" dirty="0" smtClean="0"/>
                        <a:t>: 50 </a:t>
                      </a:r>
                      <a:endParaRPr lang="en-US" dirty="0"/>
                    </a:p>
                  </a:txBody>
                  <a:tcPr/>
                </a:tc>
                <a:tc>
                  <a:txBody>
                    <a:bodyPr/>
                    <a:lstStyle/>
                    <a:p>
                      <a:r>
                        <a:rPr lang="fr-FR" dirty="0" err="1" smtClean="0"/>
                        <a:t>Vòng</a:t>
                      </a:r>
                      <a:r>
                        <a:rPr lang="fr-FR" dirty="0" smtClean="0"/>
                        <a:t> 1: </a:t>
                      </a:r>
                      <a:r>
                        <a:rPr lang="fr-FR" dirty="0" err="1" smtClean="0"/>
                        <a:t>Duyệt</a:t>
                      </a:r>
                      <a:r>
                        <a:rPr lang="fr-FR" dirty="0" smtClean="0"/>
                        <a:t> </a:t>
                      </a:r>
                      <a:r>
                        <a:rPr lang="fr-FR" dirty="0" err="1" smtClean="0"/>
                        <a:t>hồ</a:t>
                      </a:r>
                      <a:r>
                        <a:rPr lang="fr-FR" dirty="0" smtClean="0"/>
                        <a:t> </a:t>
                      </a:r>
                      <a:r>
                        <a:rPr lang="fr-FR" dirty="0" err="1" smtClean="0"/>
                        <a:t>sơ</a:t>
                      </a:r>
                      <a:r>
                        <a:rPr lang="fr-FR" dirty="0" smtClean="0"/>
                        <a:t> (</a:t>
                      </a:r>
                      <a:r>
                        <a:rPr lang="fr-FR" dirty="0" err="1" smtClean="0"/>
                        <a:t>điều</a:t>
                      </a:r>
                      <a:r>
                        <a:rPr lang="fr-FR" dirty="0" smtClean="0"/>
                        <a:t> </a:t>
                      </a:r>
                      <a:r>
                        <a:rPr lang="fr-FR" dirty="0" err="1" smtClean="0"/>
                        <a:t>kiện</a:t>
                      </a:r>
                      <a:r>
                        <a:rPr lang="fr-FR" dirty="0" smtClean="0"/>
                        <a:t>);</a:t>
                      </a:r>
                      <a:endParaRPr lang="en-US" dirty="0" smtClean="0"/>
                    </a:p>
                  </a:txBody>
                  <a:tcPr/>
                </a:tc>
                <a:extLst>
                  <a:ext uri="{0D108BD9-81ED-4DB2-BD59-A6C34878D82A}">
                    <a16:rowId xmlns="" xmlns:a16="http://schemas.microsoft.com/office/drawing/2014/main" val="10001"/>
                  </a:ext>
                </a:extLst>
              </a:tr>
              <a:tr h="370840">
                <a:tc>
                  <a:txBody>
                    <a:bodyPr/>
                    <a:lstStyle/>
                    <a:p>
                      <a:r>
                        <a:rPr lang="en-US" dirty="0" err="1" smtClean="0"/>
                        <a:t>Vòng</a:t>
                      </a:r>
                      <a:r>
                        <a:rPr lang="en-US" baseline="0" dirty="0" smtClean="0"/>
                        <a:t> </a:t>
                      </a:r>
                      <a:r>
                        <a:rPr lang="en-US" dirty="0" smtClean="0"/>
                        <a:t>II</a:t>
                      </a:r>
                      <a:endParaRPr lang="en-US" dirty="0"/>
                    </a:p>
                  </a:txBody>
                  <a:tcPr/>
                </a:tc>
                <a:tc>
                  <a:txBody>
                    <a:bodyPr/>
                    <a:lstStyle/>
                    <a:p>
                      <a:r>
                        <a:rPr lang="fr-FR" dirty="0" err="1" smtClean="0"/>
                        <a:t>phỏng</a:t>
                      </a:r>
                      <a:r>
                        <a:rPr lang="fr-FR" dirty="0" smtClean="0"/>
                        <a:t> </a:t>
                      </a:r>
                      <a:r>
                        <a:rPr lang="fr-FR" dirty="0" err="1" smtClean="0"/>
                        <a:t>vấn</a:t>
                      </a:r>
                      <a:r>
                        <a:rPr lang="fr-FR" dirty="0" smtClean="0"/>
                        <a:t> </a:t>
                      </a:r>
                      <a:r>
                        <a:rPr lang="fr-FR" dirty="0" err="1" smtClean="0"/>
                        <a:t>trực</a:t>
                      </a:r>
                      <a:r>
                        <a:rPr lang="fr-FR" dirty="0" smtClean="0"/>
                        <a:t> </a:t>
                      </a:r>
                      <a:r>
                        <a:rPr lang="fr-FR" dirty="0" err="1" smtClean="0"/>
                        <a:t>tiếp</a:t>
                      </a:r>
                      <a:r>
                        <a:rPr lang="fr-FR" dirty="0" smtClean="0"/>
                        <a:t> 30 </a:t>
                      </a:r>
                      <a:r>
                        <a:rPr lang="fr-FR" dirty="0" err="1" smtClean="0"/>
                        <a:t>phút</a:t>
                      </a:r>
                      <a:r>
                        <a:rPr lang="fr-FR" dirty="0" smtClean="0"/>
                        <a:t> (20 </a:t>
                      </a:r>
                      <a:r>
                        <a:rPr lang="fr-FR" dirty="0" err="1" smtClean="0"/>
                        <a:t>chuẩn</a:t>
                      </a:r>
                      <a:r>
                        <a:rPr lang="fr-FR" dirty="0" smtClean="0"/>
                        <a:t> </a:t>
                      </a:r>
                      <a:r>
                        <a:rPr lang="fr-FR" dirty="0" err="1" smtClean="0"/>
                        <a:t>bị</a:t>
                      </a:r>
                      <a:r>
                        <a:rPr lang="fr-FR" dirty="0" smtClean="0"/>
                        <a:t> + 10 </a:t>
                      </a:r>
                      <a:r>
                        <a:rPr lang="fr-FR" dirty="0" err="1" smtClean="0"/>
                        <a:t>phút</a:t>
                      </a:r>
                      <a:r>
                        <a:rPr lang="fr-FR" dirty="0" smtClean="0"/>
                        <a:t> </a:t>
                      </a:r>
                      <a:r>
                        <a:rPr lang="fr-FR" dirty="0" err="1" smtClean="0"/>
                        <a:t>trả</a:t>
                      </a:r>
                      <a:r>
                        <a:rPr lang="fr-FR" dirty="0" smtClean="0"/>
                        <a:t> </a:t>
                      </a:r>
                      <a:r>
                        <a:rPr lang="fr-FR" dirty="0" err="1" smtClean="0"/>
                        <a:t>lời</a:t>
                      </a:r>
                      <a:r>
                        <a:rPr lang="fr-FR" dirty="0" smtClean="0"/>
                        <a:t>).</a:t>
                      </a:r>
                      <a:endParaRPr lang="en-US" dirty="0" smtClean="0"/>
                    </a:p>
                    <a:p>
                      <a:pPr>
                        <a:buNone/>
                      </a:pPr>
                      <a:r>
                        <a:rPr lang="fr-FR" dirty="0" smtClean="0"/>
                        <a:t>   </a:t>
                      </a:r>
                      <a:r>
                        <a:rPr lang="fr-FR" dirty="0" err="1" smtClean="0"/>
                        <a:t>Điểm</a:t>
                      </a:r>
                      <a:r>
                        <a:rPr lang="fr-FR" dirty="0" smtClean="0"/>
                        <a:t> p/v: 50 </a:t>
                      </a:r>
                      <a:r>
                        <a:rPr lang="fr-FR" dirty="0" err="1" smtClean="0"/>
                        <a:t>điểm</a:t>
                      </a:r>
                      <a:endParaRPr lang="en-US" dirty="0" smtClean="0"/>
                    </a:p>
                    <a:p>
                      <a:endParaRPr lang="en-US" dirty="0"/>
                    </a:p>
                  </a:txBody>
                  <a:tcPr/>
                </a:tc>
                <a:tc>
                  <a:txBody>
                    <a:bodyPr/>
                    <a:lstStyle/>
                    <a:p>
                      <a:r>
                        <a:rPr lang="fr-FR" dirty="0" err="1" smtClean="0"/>
                        <a:t>Vòng</a:t>
                      </a:r>
                      <a:r>
                        <a:rPr lang="fr-FR" dirty="0" smtClean="0"/>
                        <a:t> 2: </a:t>
                      </a:r>
                      <a:r>
                        <a:rPr lang="fr-FR" dirty="0" err="1" smtClean="0"/>
                        <a:t>Thi</a:t>
                      </a:r>
                      <a:r>
                        <a:rPr lang="fr-FR" dirty="0" smtClean="0"/>
                        <a:t> </a:t>
                      </a:r>
                      <a:r>
                        <a:rPr lang="fr-FR" dirty="0" err="1" smtClean="0"/>
                        <a:t>trắc</a:t>
                      </a:r>
                      <a:r>
                        <a:rPr lang="fr-FR" dirty="0" smtClean="0"/>
                        <a:t> </a:t>
                      </a:r>
                      <a:r>
                        <a:rPr lang="fr-FR" dirty="0" err="1" smtClean="0"/>
                        <a:t>nghiệm</a:t>
                      </a:r>
                      <a:r>
                        <a:rPr lang="fr-FR" dirty="0" smtClean="0"/>
                        <a:t>.</a:t>
                      </a:r>
                      <a:endParaRPr lang="en-US" dirty="0" smtClean="0"/>
                    </a:p>
                    <a:p>
                      <a:r>
                        <a:rPr lang="fr-FR" dirty="0" smtClean="0"/>
                        <a:t>a) </a:t>
                      </a:r>
                      <a:r>
                        <a:rPr lang="fr-FR" dirty="0" err="1" smtClean="0"/>
                        <a:t>Thời</a:t>
                      </a:r>
                      <a:r>
                        <a:rPr lang="fr-FR" dirty="0" smtClean="0"/>
                        <a:t> </a:t>
                      </a:r>
                      <a:r>
                        <a:rPr lang="fr-FR" dirty="0" err="1" smtClean="0"/>
                        <a:t>gian</a:t>
                      </a:r>
                      <a:r>
                        <a:rPr lang="fr-FR" dirty="0" smtClean="0"/>
                        <a:t> </a:t>
                      </a:r>
                      <a:r>
                        <a:rPr lang="fr-FR" dirty="0" err="1" smtClean="0"/>
                        <a:t>thi</a:t>
                      </a:r>
                      <a:r>
                        <a:rPr lang="fr-FR" dirty="0" smtClean="0"/>
                        <a:t>: 60 </a:t>
                      </a:r>
                      <a:r>
                        <a:rPr lang="fr-FR" dirty="0" err="1" smtClean="0"/>
                        <a:t>phút</a:t>
                      </a:r>
                      <a:endParaRPr lang="en-US" dirty="0" smtClean="0"/>
                    </a:p>
                    <a:p>
                      <a:r>
                        <a:rPr lang="fr-FR" dirty="0" smtClean="0"/>
                        <a:t>b) </a:t>
                      </a:r>
                      <a:r>
                        <a:rPr lang="fr-FR" dirty="0" err="1" smtClean="0"/>
                        <a:t>Điểm</a:t>
                      </a:r>
                      <a:r>
                        <a:rPr lang="fr-FR" dirty="0" smtClean="0"/>
                        <a:t> </a:t>
                      </a:r>
                      <a:r>
                        <a:rPr lang="fr-FR" dirty="0" err="1" smtClean="0"/>
                        <a:t>thi</a:t>
                      </a:r>
                      <a:r>
                        <a:rPr lang="fr-FR" dirty="0" smtClean="0"/>
                        <a:t>: 100 </a:t>
                      </a:r>
                      <a:r>
                        <a:rPr lang="fr-FR" dirty="0" err="1" smtClean="0"/>
                        <a:t>điểm</a:t>
                      </a:r>
                      <a:endParaRPr lang="en-US" dirty="0" smtClean="0"/>
                    </a:p>
                    <a:p>
                      <a:endParaRPr lang="en-US" dirty="0"/>
                    </a:p>
                  </a:txBody>
                  <a:tcPr/>
                </a:tc>
                <a:extLst>
                  <a:ext uri="{0D108BD9-81ED-4DB2-BD59-A6C34878D82A}">
                    <a16:rowId xmlns="" xmlns:a16="http://schemas.microsoft.com/office/drawing/2014/main" val="10002"/>
                  </a:ext>
                </a:extLst>
              </a:tr>
            </a:tbl>
          </a:graphicData>
        </a:graphic>
      </p:graphicFrame>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Các nội dung chính đang lấy ý kiến từ CG, ĐP</a:t>
            </a:r>
            <a:endParaRPr lang="vi-VN" dirty="0"/>
          </a:p>
        </p:txBody>
      </p:sp>
      <p:sp>
        <p:nvSpPr>
          <p:cNvPr id="3" name="Content Placeholder 2"/>
          <p:cNvSpPr>
            <a:spLocks noGrp="1"/>
          </p:cNvSpPr>
          <p:nvPr>
            <p:ph idx="1"/>
          </p:nvPr>
        </p:nvSpPr>
        <p:spPr/>
        <p:txBody>
          <a:bodyPr/>
          <a:lstStyle/>
          <a:p>
            <a:r>
              <a:rPr lang="en-US" dirty="0" smtClean="0"/>
              <a:t>Đối tượng, điều kiện, </a:t>
            </a:r>
            <a:r>
              <a:rPr lang="en-US" dirty="0" err="1" smtClean="0"/>
              <a:t>tiêu</a:t>
            </a:r>
            <a:r>
              <a:rPr lang="en-US" dirty="0" smtClean="0"/>
              <a:t> </a:t>
            </a:r>
            <a:r>
              <a:rPr lang="en-US" dirty="0" err="1" smtClean="0"/>
              <a:t>chuẩn</a:t>
            </a:r>
            <a:r>
              <a:rPr lang="en-US" dirty="0" smtClean="0"/>
              <a:t> </a:t>
            </a:r>
            <a:r>
              <a:rPr lang="en-US" dirty="0" err="1" smtClean="0"/>
              <a:t>dự</a:t>
            </a:r>
            <a:r>
              <a:rPr lang="en-US" dirty="0" smtClean="0"/>
              <a:t> </a:t>
            </a:r>
            <a:r>
              <a:rPr lang="en-US" dirty="0" err="1" smtClean="0"/>
              <a:t>thi</a:t>
            </a:r>
            <a:endParaRPr lang="en-US" dirty="0" smtClean="0"/>
          </a:p>
          <a:p>
            <a:r>
              <a:rPr lang="en-US" dirty="0" err="1" smtClean="0"/>
              <a:t>Đối</a:t>
            </a:r>
            <a:r>
              <a:rPr lang="en-US" dirty="0" smtClean="0"/>
              <a:t> </a:t>
            </a:r>
            <a:r>
              <a:rPr lang="en-US" dirty="0" err="1" smtClean="0"/>
              <a:t>tượng</a:t>
            </a:r>
            <a:r>
              <a:rPr lang="en-US" dirty="0" smtClean="0"/>
              <a:t> </a:t>
            </a:r>
            <a:r>
              <a:rPr lang="en-US" dirty="0" err="1" smtClean="0"/>
              <a:t>miễn</a:t>
            </a:r>
            <a:r>
              <a:rPr lang="en-US" dirty="0" smtClean="0"/>
              <a:t> </a:t>
            </a:r>
            <a:r>
              <a:rPr lang="en-US" dirty="0" err="1" smtClean="0"/>
              <a:t>thi</a:t>
            </a:r>
            <a:r>
              <a:rPr lang="en-US" dirty="0" smtClean="0"/>
              <a:t>/</a:t>
            </a:r>
            <a:r>
              <a:rPr lang="en-US" dirty="0" err="1" smtClean="0"/>
              <a:t>xét</a:t>
            </a:r>
            <a:r>
              <a:rPr lang="en-US" dirty="0" smtClean="0"/>
              <a:t> NN/TH</a:t>
            </a:r>
          </a:p>
          <a:p>
            <a:r>
              <a:rPr lang="en-US" dirty="0" err="1" smtClean="0"/>
              <a:t>Thứ</a:t>
            </a:r>
            <a:r>
              <a:rPr lang="en-US" dirty="0" smtClean="0"/>
              <a:t> </a:t>
            </a:r>
            <a:r>
              <a:rPr lang="en-US" dirty="0" err="1" smtClean="0"/>
              <a:t>tự</a:t>
            </a:r>
            <a:r>
              <a:rPr lang="en-US" dirty="0" smtClean="0"/>
              <a:t> </a:t>
            </a:r>
            <a:r>
              <a:rPr lang="en-US" dirty="0" err="1" smtClean="0"/>
              <a:t>ưu</a:t>
            </a:r>
            <a:r>
              <a:rPr lang="en-US" dirty="0" smtClean="0"/>
              <a:t> </a:t>
            </a:r>
            <a:r>
              <a:rPr lang="en-US" dirty="0" err="1" smtClean="0"/>
              <a:t>tiên</a:t>
            </a:r>
            <a:endParaRPr lang="en-US" dirty="0" smtClean="0"/>
          </a:p>
          <a:p>
            <a:r>
              <a:rPr lang="en-US" dirty="0" err="1" smtClean="0"/>
              <a:t>Nội</a:t>
            </a:r>
            <a:r>
              <a:rPr lang="en-US" dirty="0" smtClean="0"/>
              <a:t> dung, hình </a:t>
            </a:r>
            <a:r>
              <a:rPr lang="en-US" dirty="0" err="1" smtClean="0"/>
              <a:t>thức</a:t>
            </a:r>
            <a:r>
              <a:rPr lang="en-US" dirty="0" smtClean="0"/>
              <a:t> </a:t>
            </a:r>
            <a:r>
              <a:rPr lang="en-US" dirty="0" err="1" smtClean="0"/>
              <a:t>thi</a:t>
            </a:r>
            <a:r>
              <a:rPr lang="en-US" dirty="0" smtClean="0"/>
              <a:t>/</a:t>
            </a:r>
            <a:r>
              <a:rPr lang="en-US" dirty="0" err="1" smtClean="0"/>
              <a:t>xét</a:t>
            </a:r>
            <a:endParaRPr lang="en-US" dirty="0" smtClean="0"/>
          </a:p>
          <a:p>
            <a:r>
              <a:rPr lang="en-US" dirty="0" smtClean="0"/>
              <a:t>Tổ chức thi/xét</a:t>
            </a:r>
            <a:endParaRPr lang="vi-VN" dirty="0"/>
          </a:p>
        </p:txBody>
      </p:sp>
    </p:spTree>
    <p:extLst>
      <p:ext uri="{BB962C8B-B14F-4D97-AF65-F5344CB8AC3E}">
        <p14:creationId xmlns="" xmlns:p14="http://schemas.microsoft.com/office/powerpoint/2010/main" val="944670968"/>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pPr marL="0" indent="0" algn="ctr">
              <a:buFont typeface="Arial" panose="020B0604020202020204" pitchFamily="34" charset="0"/>
              <a:buNone/>
            </a:pPr>
            <a:r>
              <a:rPr lang="en-US" altLang="vi-VN" sz="8000" dirty="0" smtClean="0"/>
              <a:t>Trân trọng cảm ơn các thầy cô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 về TD, THAY ĐỔI VTVL VÀ BD VC</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5192702"/>
              </p:ext>
            </p:extLst>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CÔNG VĂN HƯỚNG DẪN</a:t>
            </a:r>
            <a:endParaRPr lang="en-US" dirty="0"/>
          </a:p>
        </p:txBody>
      </p:sp>
      <p:graphicFrame>
        <p:nvGraphicFramePr>
          <p:cNvPr id="4" name="Content Placeholder 3"/>
          <p:cNvGraphicFramePr>
            <a:graphicFrameLocks noGrp="1"/>
          </p:cNvGraphicFramePr>
          <p:nvPr>
            <p:ph idx="1"/>
          </p:nvPr>
        </p:nvGraphicFramePr>
        <p:xfrm>
          <a:off x="798513" y="1752600"/>
          <a:ext cx="75438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304800"/>
            <a:ext cx="7543800" cy="762000"/>
          </a:xfrm>
        </p:spPr>
        <p:txBody>
          <a:bodyPr/>
          <a:lstStyle/>
          <a:p>
            <a:pPr>
              <a:defRPr/>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PV ĐIỀU CHỈNH-ĐT ÁP DỤNG</a:t>
            </a:r>
            <a:endParaRPr lang="en-US" sz="2800" dirty="0"/>
          </a:p>
        </p:txBody>
      </p:sp>
      <p:graphicFrame>
        <p:nvGraphicFramePr>
          <p:cNvPr id="4" name="Content Placeholder 3"/>
          <p:cNvGraphicFramePr>
            <a:graphicFrameLocks noGrp="1"/>
          </p:cNvGraphicFramePr>
          <p:nvPr>
            <p:ph idx="1"/>
          </p:nvPr>
        </p:nvGraphicFramePr>
        <p:xfrm>
          <a:off x="798512" y="1295400"/>
          <a:ext cx="8116887"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0" y="533400"/>
            <a:ext cx="8686800" cy="9906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Các TT TCCD MN, PT thay thế, bãi bỏ các văn bản</a:t>
            </a:r>
            <a:endParaRPr lang="en-US" dirty="0" smtClean="0"/>
          </a:p>
        </p:txBody>
      </p:sp>
      <p:graphicFrame>
        <p:nvGraphicFramePr>
          <p:cNvPr id="4" name="Content Placeholder 3"/>
          <p:cNvGraphicFramePr>
            <a:graphicFrameLocks noGrp="1"/>
          </p:cNvGraphicFramePr>
          <p:nvPr>
            <p:ph idx="1"/>
          </p:nvPr>
        </p:nvGraphicFramePr>
        <p:xfrm>
          <a:off x="228600" y="1295400"/>
          <a:ext cx="868679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3_Theme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Theme12</Template>
  <TotalTime>3756</TotalTime>
  <Words>3037</Words>
  <Application>Microsoft Office PowerPoint</Application>
  <PresentationFormat>On-screen Show (4:3)</PresentationFormat>
  <Paragraphs>374</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3_Theme12</vt:lpstr>
      <vt:lpstr>      TẬP HUẤN QUẢN LÍ, PHÁT TRIỂN ĐỘI NGŨ GV PTDTNT THEO CDNN  TP. Hồ Chí Minh, ngày 07-08/12/2016 </vt:lpstr>
      <vt:lpstr>CHUYÊN ĐỀ </vt:lpstr>
      <vt:lpstr>NỘI DUNG CHÍNH</vt:lpstr>
      <vt:lpstr>Slide 4</vt:lpstr>
      <vt:lpstr>Thông tư về TCCD</vt:lpstr>
      <vt:lpstr>TT về TD, THAY ĐỔI VTVL VÀ BD VC</vt:lpstr>
      <vt:lpstr>CÁC CÔNG VĂN HƯỚNG DẪN</vt:lpstr>
      <vt:lpstr>PV ĐIỀU CHỈNH-ĐT ÁP DỤNG</vt:lpstr>
      <vt:lpstr>   Các TT TCCD MN, PT thay thế, bãi bỏ các văn bản</vt:lpstr>
      <vt:lpstr>NỘI DUNG CHÍNH TCCD NN</vt:lpstr>
      <vt:lpstr>1. Mã số và phân hạng CDNN GV</vt:lpstr>
      <vt:lpstr>2. TC Đạo đức nghề nghiệp GV (chung)</vt:lpstr>
      <vt:lpstr>3. Nhiệm vụ GV theo cấp (điều lệ NT)</vt:lpstr>
      <vt:lpstr>TC về trình độ ĐT, BD GV THCS</vt:lpstr>
      <vt:lpstr>TC về trình độ ĐT, BD GV THPT</vt:lpstr>
      <vt:lpstr>5. Tiêu chuẩn về NLCM NV GV</vt:lpstr>
      <vt:lpstr>BỔ NHIỆM VÀO HẠNG GV THCS</vt:lpstr>
      <vt:lpstr>BỔ NHIỆM VÀO HẠNG GV THPT</vt:lpstr>
      <vt:lpstr>XẾP LƯƠNG GV THCS</vt:lpstr>
      <vt:lpstr>XẾP LƯƠNG GV THPT</vt:lpstr>
      <vt:lpstr>BD TX GIÁO VIÊN</vt:lpstr>
      <vt:lpstr>NỘI DUNG CẦN CHÚ Ý DB CHO GV PTDTNT</vt:lpstr>
      <vt:lpstr>BD THEO CDNN</vt:lpstr>
      <vt:lpstr>CTBD THEO CDNN THPT</vt:lpstr>
      <vt:lpstr>CTBD THEO CDNN THCS</vt:lpstr>
      <vt:lpstr>  CƠ QUAN QUẢN LÝ</vt:lpstr>
      <vt:lpstr>CHUYÊN ĐỀ </vt:lpstr>
      <vt:lpstr>NỘI DUNG CHÍNH</vt:lpstr>
      <vt:lpstr>Slide 29</vt:lpstr>
      <vt:lpstr>THAY ĐỔI CHỨC DANH NN</vt:lpstr>
      <vt:lpstr>Quy trình xét chuyển cùng hạng</vt:lpstr>
      <vt:lpstr>THĂNG HẠNG - PHÂN CẤP </vt:lpstr>
      <vt:lpstr>Lưu ý trong tổ chức thi/xét thăng hạng</vt:lpstr>
      <vt:lpstr>Dự thảo</vt:lpstr>
      <vt:lpstr>1. Đối tượng </vt:lpstr>
      <vt:lpstr>                                                                        2. Tiêu chuẩn, điều kiện theo cấp học </vt:lpstr>
      <vt:lpstr>Tiêu chuẩn,đk</vt:lpstr>
      <vt:lpstr> Căn cứ và trách nhiệm cử tham dự thi/xét thăng hạng </vt:lpstr>
      <vt:lpstr>    3. Hồ sơ  </vt:lpstr>
      <vt:lpstr>Hồ sơ bao gồm</vt:lpstr>
      <vt:lpstr>4. Trình tự, thủ tục và thẩm quyền cử GV thi/xét  </vt:lpstr>
      <vt:lpstr>Trình tự</vt:lpstr>
      <vt:lpstr>Thẩm quyền quyết địnhVC tham dự thi/xét</vt:lpstr>
      <vt:lpstr>5. Điều kiện miễn thi/xét môn NN</vt:lpstr>
      <vt:lpstr>6. Đ/K miễn thi/xét môn Tin học </vt:lpstr>
      <vt:lpstr>7. Thứ tự ưu tiên trúng tuyển</vt:lpstr>
      <vt:lpstr>7. Thứ tự ưu tiên trúng tuyển</vt:lpstr>
      <vt:lpstr>CÁC MÔN THI</vt:lpstr>
      <vt:lpstr> Nội dung thi kiến thức chung</vt:lpstr>
      <vt:lpstr>Nội dung thi kiến thức CM/NV: </vt:lpstr>
      <vt:lpstr> Nội dung thi kiến thức CM/NV  </vt:lpstr>
      <vt:lpstr> Môn thi ngoại ngữ </vt:lpstr>
      <vt:lpstr>. Môn thi Tin học</vt:lpstr>
      <vt:lpstr>Slide 54</vt:lpstr>
      <vt:lpstr>Phương án xét</vt:lpstr>
      <vt:lpstr>Các nội dung chính đang lấy ý kiến từ CG, ĐP</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3:   Kĩ năng thiết kế và tổ chức hoạt động trải nghiệm sáng tạo</dc:title>
  <dc:creator>nobokk</dc:creator>
  <cp:lastModifiedBy>Nguyen</cp:lastModifiedBy>
  <cp:revision>371</cp:revision>
  <dcterms:created xsi:type="dcterms:W3CDTF">2015-06-30T05:26:31Z</dcterms:created>
  <dcterms:modified xsi:type="dcterms:W3CDTF">2016-12-10T11:40:15Z</dcterms:modified>
</cp:coreProperties>
</file>